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Helvetica Neue"/>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regular.fntdata"/><Relationship Id="rId25" Type="http://schemas.openxmlformats.org/officeDocument/2006/relationships/slide" Target="slides/slide21.xml"/><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1fce5bbbd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81fce5bbbd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81fce5bbbd_5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81fce5bbb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81fce5bbbd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81fce5bbbd_7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81fce5bbb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81fce5bb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1fce5bbbd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81fce5bb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81fce5bbbd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81fce5bbb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81fce5bbbd_7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81fce5bbbd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81fce5bbbd_3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81fce5bbbd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81fce5bbbd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81fce5bbb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81fce5bbbd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81fce5bbbd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1fce5bbbd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81fce5bbb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8"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b="0" l="0" r="0" t="0"/>
          <a:stretch/>
        </p:blipFill>
        <p:spPr>
          <a:xfrm>
            <a:off x="6488021" y="2569613"/>
            <a:ext cx="4214179" cy="565522"/>
          </a:xfrm>
          <a:prstGeom prst="rect">
            <a:avLst/>
          </a:prstGeom>
          <a:noFill/>
          <a:ln>
            <a:noFill/>
          </a:ln>
        </p:spPr>
      </p:pic>
      <p:pic>
        <p:nvPicPr>
          <p:cNvPr id="50" name="Google Shape;50;p11"/>
          <p:cNvPicPr preferRelativeResize="0"/>
          <p:nvPr/>
        </p:nvPicPr>
        <p:blipFill rotWithShape="1">
          <a:blip r:embed="rId2">
            <a:alphaModFix/>
          </a:blip>
          <a:srcRect b="0" l="0" r="0" t="0"/>
          <a:stretch/>
        </p:blipFill>
        <p:spPr>
          <a:xfrm>
            <a:off x="1311589" y="2569613"/>
            <a:ext cx="4214179" cy="565522"/>
          </a:xfrm>
          <a:prstGeom prst="rect">
            <a:avLst/>
          </a:prstGeom>
          <a:noFill/>
          <a:ln>
            <a:noFill/>
          </a:ln>
        </p:spPr>
      </p:pic>
      <p:sp>
        <p:nvSpPr>
          <p:cNvPr id="51" name="Google Shape;51;p11"/>
          <p:cNvSpPr txBox="1"/>
          <p:nvPr>
            <p:ph type="ctrTitle"/>
          </p:nvPr>
        </p:nvSpPr>
        <p:spPr>
          <a:xfrm>
            <a:off x="839788" y="1580994"/>
            <a:ext cx="10409064" cy="82391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1"/>
          <p:cNvSpPr txBox="1"/>
          <p:nvPr>
            <p:ph idx="1" type="body"/>
          </p:nvPr>
        </p:nvSpPr>
        <p:spPr>
          <a:xfrm>
            <a:off x="1311591" y="2569613"/>
            <a:ext cx="4214180" cy="56552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11"/>
          <p:cNvSpPr txBox="1"/>
          <p:nvPr>
            <p:ph idx="2" type="body"/>
          </p:nvPr>
        </p:nvSpPr>
        <p:spPr>
          <a:xfrm>
            <a:off x="839788" y="3299842"/>
            <a:ext cx="5157787"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1"/>
          <p:cNvSpPr txBox="1"/>
          <p:nvPr>
            <p:ph idx="3" type="body"/>
          </p:nvPr>
        </p:nvSpPr>
        <p:spPr>
          <a:xfrm>
            <a:off x="6065664" y="3299842"/>
            <a:ext cx="5183188"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1"/>
          <p:cNvSpPr txBox="1"/>
          <p:nvPr>
            <p:ph idx="4" type="body"/>
          </p:nvPr>
        </p:nvSpPr>
        <p:spPr>
          <a:xfrm>
            <a:off x="6488024" y="2569613"/>
            <a:ext cx="4214180" cy="56552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pic>
        <p:nvPicPr>
          <p:cNvPr id="56" name="Google Shape;56;p11"/>
          <p:cNvPicPr preferRelativeResize="0"/>
          <p:nvPr/>
        </p:nvPicPr>
        <p:blipFill rotWithShape="1">
          <a:blip r:embed="rId3">
            <a:alphaModFix/>
          </a:blip>
          <a:srcRect b="0" l="0" r="0" t="0"/>
          <a:stretch/>
        </p:blipFill>
        <p:spPr>
          <a:xfrm>
            <a:off x="839788" y="3299841"/>
            <a:ext cx="5183188" cy="2671761"/>
          </a:xfrm>
          <a:prstGeom prst="rect">
            <a:avLst/>
          </a:prstGeom>
          <a:noFill/>
          <a:ln>
            <a:noFill/>
          </a:ln>
        </p:spPr>
      </p:pic>
      <p:pic>
        <p:nvPicPr>
          <p:cNvPr id="57" name="Google Shape;57;p11"/>
          <p:cNvPicPr preferRelativeResize="0"/>
          <p:nvPr/>
        </p:nvPicPr>
        <p:blipFill rotWithShape="1">
          <a:blip r:embed="rId3">
            <a:alphaModFix/>
          </a:blip>
          <a:srcRect b="0" l="0" r="0" t="0"/>
          <a:stretch/>
        </p:blipFill>
        <p:spPr>
          <a:xfrm>
            <a:off x="6089799" y="3272034"/>
            <a:ext cx="5183188" cy="269956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58" name="Shape 58"/>
        <p:cNvGrpSpPr/>
        <p:nvPr/>
      </p:nvGrpSpPr>
      <p:grpSpPr>
        <a:xfrm>
          <a:off x="0" y="0"/>
          <a:ext cx="0" cy="0"/>
          <a:chOff x="0" y="0"/>
          <a:chExt cx="0" cy="0"/>
        </a:xfrm>
      </p:grpSpPr>
      <p:sp>
        <p:nvSpPr>
          <p:cNvPr id="59" name="Google Shape;59;p12"/>
          <p:cNvSpPr txBox="1"/>
          <p:nvPr>
            <p:ph type="title"/>
          </p:nvPr>
        </p:nvSpPr>
        <p:spPr>
          <a:xfrm>
            <a:off x="1599062" y="1409825"/>
            <a:ext cx="4381422" cy="9388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
          <p:cNvSpPr txBox="1"/>
          <p:nvPr>
            <p:ph idx="1" type="body"/>
          </p:nvPr>
        </p:nvSpPr>
        <p:spPr>
          <a:xfrm>
            <a:off x="1689596" y="2504670"/>
            <a:ext cx="4158977" cy="35329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61" name="Google Shape;61;p12"/>
          <p:cNvPicPr preferRelativeResize="0"/>
          <p:nvPr/>
        </p:nvPicPr>
        <p:blipFill rotWithShape="1">
          <a:blip r:embed="rId2">
            <a:alphaModFix/>
          </a:blip>
          <a:srcRect b="0" l="0" r="0" t="0"/>
          <a:stretch/>
        </p:blipFill>
        <p:spPr>
          <a:xfrm>
            <a:off x="1578374" y="2449053"/>
            <a:ext cx="4381422" cy="3707364"/>
          </a:xfrm>
          <a:prstGeom prst="rect">
            <a:avLst/>
          </a:prstGeom>
          <a:noFill/>
          <a:ln>
            <a:noFill/>
          </a:ln>
        </p:spPr>
      </p:pic>
      <p:sp>
        <p:nvSpPr>
          <p:cNvPr id="62" name="Google Shape;62;p12"/>
          <p:cNvSpPr txBox="1"/>
          <p:nvPr/>
        </p:nvSpPr>
        <p:spPr>
          <a:xfrm>
            <a:off x="6196694" y="1409825"/>
            <a:ext cx="4381422" cy="938812"/>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3200"/>
              <a:buFont typeface="Helvetica Neue"/>
              <a:buNone/>
            </a:pPr>
            <a:r>
              <a:rPr b="0" i="0" lang="en-IN" sz="3200" u="none" cap="none" strike="noStrike">
                <a:solidFill>
                  <a:schemeClr val="dk1"/>
                </a:solidFill>
                <a:latin typeface="Helvetica Neue"/>
                <a:ea typeface="Helvetica Neue"/>
                <a:cs typeface="Helvetica Neue"/>
                <a:sym typeface="Helvetica Neue"/>
              </a:rPr>
              <a:t>Click to edit Master title style</a:t>
            </a:r>
            <a:endParaRPr b="0" i="0" sz="3200" u="none" cap="none" strike="noStrike">
              <a:solidFill>
                <a:schemeClr val="dk1"/>
              </a:solidFill>
              <a:latin typeface="Helvetica Neue"/>
              <a:ea typeface="Helvetica Neue"/>
              <a:cs typeface="Helvetica Neue"/>
              <a:sym typeface="Helvetica Neue"/>
            </a:endParaRPr>
          </a:p>
        </p:txBody>
      </p:sp>
      <p:sp>
        <p:nvSpPr>
          <p:cNvPr id="63" name="Google Shape;63;p12"/>
          <p:cNvSpPr txBox="1"/>
          <p:nvPr>
            <p:ph idx="2" type="body"/>
          </p:nvPr>
        </p:nvSpPr>
        <p:spPr>
          <a:xfrm>
            <a:off x="6302499" y="2497457"/>
            <a:ext cx="4233339" cy="361055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64" name="Google Shape;64;p12"/>
          <p:cNvPicPr preferRelativeResize="0"/>
          <p:nvPr/>
        </p:nvPicPr>
        <p:blipFill rotWithShape="1">
          <a:blip r:embed="rId2">
            <a:alphaModFix/>
          </a:blip>
          <a:srcRect b="0" l="0" r="0" t="0"/>
          <a:stretch/>
        </p:blipFill>
        <p:spPr>
          <a:xfrm>
            <a:off x="6196694" y="2417485"/>
            <a:ext cx="4381422" cy="370736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65"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b="0" l="0" r="0" t="0"/>
          <a:stretch/>
        </p:blipFill>
        <p:spPr>
          <a:xfrm>
            <a:off x="881850" y="1574674"/>
            <a:ext cx="6254427" cy="4235501"/>
          </a:xfrm>
          <a:prstGeom prst="rect">
            <a:avLst/>
          </a:prstGeom>
          <a:noFill/>
          <a:ln>
            <a:noFill/>
          </a:ln>
        </p:spPr>
      </p:pic>
      <p:sp>
        <p:nvSpPr>
          <p:cNvPr id="67" name="Google Shape;67;p13"/>
          <p:cNvSpPr txBox="1"/>
          <p:nvPr>
            <p:ph type="title"/>
          </p:nvPr>
        </p:nvSpPr>
        <p:spPr>
          <a:xfrm>
            <a:off x="7240587" y="1562465"/>
            <a:ext cx="3932237" cy="85891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3"/>
          <p:cNvSpPr txBox="1"/>
          <p:nvPr>
            <p:ph idx="1" type="body"/>
          </p:nvPr>
        </p:nvSpPr>
        <p:spPr>
          <a:xfrm>
            <a:off x="881851" y="1562465"/>
            <a:ext cx="6254427" cy="421774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13"/>
          <p:cNvSpPr txBox="1"/>
          <p:nvPr>
            <p:ph idx="2" type="body"/>
          </p:nvPr>
        </p:nvSpPr>
        <p:spPr>
          <a:xfrm>
            <a:off x="7240587" y="2547888"/>
            <a:ext cx="3932237" cy="32323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70" name="Google Shape;70;p13"/>
          <p:cNvPicPr preferRelativeResize="0"/>
          <p:nvPr/>
        </p:nvPicPr>
        <p:blipFill rotWithShape="1">
          <a:blip r:embed="rId3">
            <a:alphaModFix/>
          </a:blip>
          <a:srcRect b="0" l="0" r="0" t="0"/>
          <a:stretch/>
        </p:blipFill>
        <p:spPr>
          <a:xfrm>
            <a:off x="7199793" y="2485163"/>
            <a:ext cx="4008544" cy="3391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2">
            <a:alphaModFix/>
          </a:blip>
          <a:srcRect b="0" l="0" r="0" t="0"/>
          <a:stretch/>
        </p:blipFill>
        <p:spPr>
          <a:xfrm>
            <a:off x="646589" y="1818981"/>
            <a:ext cx="3508157" cy="823912"/>
          </a:xfrm>
          <a:prstGeom prst="rect">
            <a:avLst/>
          </a:prstGeom>
          <a:noFill/>
          <a:ln>
            <a:noFill/>
          </a:ln>
        </p:spPr>
      </p:pic>
      <p:sp>
        <p:nvSpPr>
          <p:cNvPr id="73" name="Google Shape;73;p14"/>
          <p:cNvSpPr txBox="1"/>
          <p:nvPr>
            <p:ph idx="1" type="body"/>
          </p:nvPr>
        </p:nvSpPr>
        <p:spPr>
          <a:xfrm>
            <a:off x="646591"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 name="Google Shape;74;p14"/>
          <p:cNvSpPr txBox="1"/>
          <p:nvPr>
            <p:ph idx="2" type="body"/>
          </p:nvPr>
        </p:nvSpPr>
        <p:spPr>
          <a:xfrm>
            <a:off x="646592" y="2642893"/>
            <a:ext cx="3481526"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5" name="Google Shape;75;p14"/>
          <p:cNvPicPr preferRelativeResize="0"/>
          <p:nvPr/>
        </p:nvPicPr>
        <p:blipFill rotWithShape="1">
          <a:blip r:embed="rId2">
            <a:alphaModFix/>
          </a:blip>
          <a:srcRect b="0" l="0" r="0" t="0"/>
          <a:stretch/>
        </p:blipFill>
        <p:spPr>
          <a:xfrm>
            <a:off x="4261281" y="1818981"/>
            <a:ext cx="3508157" cy="823912"/>
          </a:xfrm>
          <a:prstGeom prst="rect">
            <a:avLst/>
          </a:prstGeom>
          <a:noFill/>
          <a:ln>
            <a:noFill/>
          </a:ln>
        </p:spPr>
      </p:pic>
      <p:sp>
        <p:nvSpPr>
          <p:cNvPr id="76" name="Google Shape;76;p14"/>
          <p:cNvSpPr txBox="1"/>
          <p:nvPr>
            <p:ph idx="3" type="body"/>
          </p:nvPr>
        </p:nvSpPr>
        <p:spPr>
          <a:xfrm>
            <a:off x="4261283"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14"/>
          <p:cNvSpPr txBox="1"/>
          <p:nvPr>
            <p:ph idx="4" type="body"/>
          </p:nvPr>
        </p:nvSpPr>
        <p:spPr>
          <a:xfrm>
            <a:off x="4261284" y="2642893"/>
            <a:ext cx="3481526"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8" name="Google Shape;78;p14"/>
          <p:cNvPicPr preferRelativeResize="0"/>
          <p:nvPr/>
        </p:nvPicPr>
        <p:blipFill rotWithShape="1">
          <a:blip r:embed="rId2">
            <a:alphaModFix/>
          </a:blip>
          <a:srcRect b="0" l="0" r="0" t="0"/>
          <a:stretch/>
        </p:blipFill>
        <p:spPr>
          <a:xfrm>
            <a:off x="4243525" y="1818981"/>
            <a:ext cx="3508157" cy="823912"/>
          </a:xfrm>
          <a:prstGeom prst="rect">
            <a:avLst/>
          </a:prstGeom>
          <a:noFill/>
          <a:ln>
            <a:noFill/>
          </a:ln>
        </p:spPr>
      </p:pic>
      <p:sp>
        <p:nvSpPr>
          <p:cNvPr id="79" name="Google Shape;79;p14"/>
          <p:cNvSpPr txBox="1"/>
          <p:nvPr>
            <p:ph idx="5" type="body"/>
          </p:nvPr>
        </p:nvSpPr>
        <p:spPr>
          <a:xfrm>
            <a:off x="4243527"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pic>
        <p:nvPicPr>
          <p:cNvPr id="80" name="Google Shape;80;p14"/>
          <p:cNvPicPr preferRelativeResize="0"/>
          <p:nvPr/>
        </p:nvPicPr>
        <p:blipFill rotWithShape="1">
          <a:blip r:embed="rId2">
            <a:alphaModFix/>
          </a:blip>
          <a:srcRect b="0" l="0" r="0" t="0"/>
          <a:stretch/>
        </p:blipFill>
        <p:spPr>
          <a:xfrm>
            <a:off x="7867092" y="1818981"/>
            <a:ext cx="3508157" cy="823912"/>
          </a:xfrm>
          <a:prstGeom prst="rect">
            <a:avLst/>
          </a:prstGeom>
          <a:noFill/>
          <a:ln>
            <a:noFill/>
          </a:ln>
        </p:spPr>
      </p:pic>
      <p:sp>
        <p:nvSpPr>
          <p:cNvPr id="81" name="Google Shape;81;p14"/>
          <p:cNvSpPr txBox="1"/>
          <p:nvPr>
            <p:ph idx="6" type="body"/>
          </p:nvPr>
        </p:nvSpPr>
        <p:spPr>
          <a:xfrm>
            <a:off x="7867094"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 name="Google Shape;82;p14"/>
          <p:cNvSpPr txBox="1"/>
          <p:nvPr>
            <p:ph idx="7" type="body"/>
          </p:nvPr>
        </p:nvSpPr>
        <p:spPr>
          <a:xfrm>
            <a:off x="7867095" y="2642893"/>
            <a:ext cx="3481526"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83" name="Shape 83"/>
        <p:cNvGrpSpPr/>
        <p:nvPr/>
      </p:nvGrpSpPr>
      <p:grpSpPr>
        <a:xfrm>
          <a:off x="0" y="0"/>
          <a:ext cx="0" cy="0"/>
          <a:chOff x="0" y="0"/>
          <a:chExt cx="0" cy="0"/>
        </a:xfrm>
      </p:grpSpPr>
      <p:pic>
        <p:nvPicPr>
          <p:cNvPr id="84" name="Google Shape;84;p15"/>
          <p:cNvPicPr preferRelativeResize="0"/>
          <p:nvPr/>
        </p:nvPicPr>
        <p:blipFill rotWithShape="1">
          <a:blip r:embed="rId2">
            <a:alphaModFix/>
          </a:blip>
          <a:srcRect b="0" l="0" r="0" t="0"/>
          <a:stretch/>
        </p:blipFill>
        <p:spPr>
          <a:xfrm flipH="1" rot="10800000">
            <a:off x="2489448" y="1751584"/>
            <a:ext cx="7213106" cy="135606"/>
          </a:xfrm>
          <a:prstGeom prst="rect">
            <a:avLst/>
          </a:prstGeom>
          <a:noFill/>
          <a:ln>
            <a:noFill/>
          </a:ln>
        </p:spPr>
      </p:pic>
      <p:sp>
        <p:nvSpPr>
          <p:cNvPr id="85" name="Google Shape;85;p15"/>
          <p:cNvSpPr txBox="1"/>
          <p:nvPr>
            <p:ph type="title"/>
          </p:nvPr>
        </p:nvSpPr>
        <p:spPr>
          <a:xfrm>
            <a:off x="2489447" y="1362068"/>
            <a:ext cx="8181513" cy="579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a:off x="847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5"/>
          <p:cNvSpPr txBox="1"/>
          <p:nvPr>
            <p:ph idx="2" type="body"/>
          </p:nvPr>
        </p:nvSpPr>
        <p:spPr>
          <a:xfrm>
            <a:off x="6181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8" name="Google Shape;88;p15"/>
          <p:cNvPicPr preferRelativeResize="0"/>
          <p:nvPr/>
        </p:nvPicPr>
        <p:blipFill rotWithShape="1">
          <a:blip r:embed="rId3">
            <a:alphaModFix/>
          </a:blip>
          <a:srcRect b="0" l="0" r="0" t="0"/>
          <a:stretch/>
        </p:blipFill>
        <p:spPr>
          <a:xfrm>
            <a:off x="847078" y="2214983"/>
            <a:ext cx="5181600" cy="4149200"/>
          </a:xfrm>
          <a:prstGeom prst="rect">
            <a:avLst/>
          </a:prstGeom>
          <a:noFill/>
          <a:ln>
            <a:noFill/>
          </a:ln>
        </p:spPr>
      </p:pic>
      <p:pic>
        <p:nvPicPr>
          <p:cNvPr id="89" name="Google Shape;89;p15"/>
          <p:cNvPicPr preferRelativeResize="0"/>
          <p:nvPr/>
        </p:nvPicPr>
        <p:blipFill rotWithShape="1">
          <a:blip r:embed="rId3">
            <a:alphaModFix/>
          </a:blip>
          <a:srcRect b="0" l="0" r="0" t="0"/>
          <a:stretch/>
        </p:blipFill>
        <p:spPr>
          <a:xfrm>
            <a:off x="6192915" y="2214983"/>
            <a:ext cx="5181600" cy="412256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2">
            <a:alphaModFix/>
          </a:blip>
          <a:srcRect b="0" l="0" r="0" t="0"/>
          <a:stretch/>
        </p:blipFill>
        <p:spPr>
          <a:xfrm>
            <a:off x="1342007" y="1287260"/>
            <a:ext cx="9507984" cy="703994"/>
          </a:xfrm>
          <a:prstGeom prst="rect">
            <a:avLst/>
          </a:prstGeom>
          <a:noFill/>
          <a:ln>
            <a:noFill/>
          </a:ln>
        </p:spPr>
      </p:pic>
      <p:sp>
        <p:nvSpPr>
          <p:cNvPr id="92" name="Google Shape;92;p16"/>
          <p:cNvSpPr txBox="1"/>
          <p:nvPr>
            <p:ph type="title"/>
          </p:nvPr>
        </p:nvSpPr>
        <p:spPr>
          <a:xfrm>
            <a:off x="1342008" y="1287260"/>
            <a:ext cx="9507984" cy="70399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4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6"/>
          <p:cNvSpPr txBox="1"/>
          <p:nvPr>
            <p:ph idx="1" type="body"/>
          </p:nvPr>
        </p:nvSpPr>
        <p:spPr>
          <a:xfrm>
            <a:off x="1342007" y="2120657"/>
            <a:ext cx="4557943"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6"/>
          <p:cNvSpPr txBox="1"/>
          <p:nvPr>
            <p:ph idx="2" type="body"/>
          </p:nvPr>
        </p:nvSpPr>
        <p:spPr>
          <a:xfrm>
            <a:off x="6009443" y="2147290"/>
            <a:ext cx="4840549"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5" name="Google Shape;95;p16"/>
          <p:cNvPicPr preferRelativeResize="0"/>
          <p:nvPr/>
        </p:nvPicPr>
        <p:blipFill rotWithShape="1">
          <a:blip r:embed="rId3">
            <a:alphaModFix/>
          </a:blip>
          <a:srcRect b="0" l="0" r="0" t="0"/>
          <a:stretch/>
        </p:blipFill>
        <p:spPr>
          <a:xfrm>
            <a:off x="6009443" y="2120657"/>
            <a:ext cx="4941162" cy="4149200"/>
          </a:xfrm>
          <a:prstGeom prst="rect">
            <a:avLst/>
          </a:prstGeom>
          <a:noFill/>
          <a:ln>
            <a:noFill/>
          </a:ln>
        </p:spPr>
      </p:pic>
      <p:pic>
        <p:nvPicPr>
          <p:cNvPr id="96" name="Google Shape;96;p16"/>
          <p:cNvPicPr preferRelativeResize="0"/>
          <p:nvPr/>
        </p:nvPicPr>
        <p:blipFill rotWithShape="1">
          <a:blip r:embed="rId3">
            <a:alphaModFix/>
          </a:blip>
          <a:srcRect b="0" l="0" r="0" t="0"/>
          <a:stretch/>
        </p:blipFill>
        <p:spPr>
          <a:xfrm>
            <a:off x="1306495" y="2107339"/>
            <a:ext cx="4557943" cy="41625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97" name="Shape 97"/>
        <p:cNvGrpSpPr/>
        <p:nvPr/>
      </p:nvGrpSpPr>
      <p:grpSpPr>
        <a:xfrm>
          <a:off x="0" y="0"/>
          <a:ext cx="0" cy="0"/>
          <a:chOff x="0" y="0"/>
          <a:chExt cx="0" cy="0"/>
        </a:xfrm>
      </p:grpSpPr>
      <p:pic>
        <p:nvPicPr>
          <p:cNvPr id="98" name="Google Shape;98;p17"/>
          <p:cNvPicPr preferRelativeResize="0"/>
          <p:nvPr/>
        </p:nvPicPr>
        <p:blipFill rotWithShape="1">
          <a:blip r:embed="rId2">
            <a:alphaModFix/>
          </a:blip>
          <a:srcRect b="0" l="0" r="0" t="0"/>
          <a:stretch/>
        </p:blipFill>
        <p:spPr>
          <a:xfrm flipH="1" rot="10800000">
            <a:off x="2489448" y="1751584"/>
            <a:ext cx="7213106" cy="135606"/>
          </a:xfrm>
          <a:prstGeom prst="rect">
            <a:avLst/>
          </a:prstGeom>
          <a:noFill/>
          <a:ln>
            <a:noFill/>
          </a:ln>
        </p:spPr>
      </p:pic>
      <p:sp>
        <p:nvSpPr>
          <p:cNvPr id="99" name="Google Shape;99;p17"/>
          <p:cNvSpPr txBox="1"/>
          <p:nvPr>
            <p:ph type="title"/>
          </p:nvPr>
        </p:nvSpPr>
        <p:spPr>
          <a:xfrm>
            <a:off x="2489447" y="1362068"/>
            <a:ext cx="8181513" cy="579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7"/>
          <p:cNvSpPr txBox="1"/>
          <p:nvPr>
            <p:ph idx="1" type="body"/>
          </p:nvPr>
        </p:nvSpPr>
        <p:spPr>
          <a:xfrm>
            <a:off x="847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7"/>
          <p:cNvSpPr txBox="1"/>
          <p:nvPr>
            <p:ph idx="2" type="body"/>
          </p:nvPr>
        </p:nvSpPr>
        <p:spPr>
          <a:xfrm>
            <a:off x="6181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2" name="Google Shape;102;p17"/>
          <p:cNvPicPr preferRelativeResize="0"/>
          <p:nvPr/>
        </p:nvPicPr>
        <p:blipFill rotWithShape="1">
          <a:blip r:embed="rId3">
            <a:alphaModFix/>
          </a:blip>
          <a:srcRect b="0" l="0" r="0" t="0"/>
          <a:stretch/>
        </p:blipFill>
        <p:spPr>
          <a:xfrm>
            <a:off x="762963" y="2203883"/>
            <a:ext cx="337867" cy="337867"/>
          </a:xfrm>
          <a:prstGeom prst="rect">
            <a:avLst/>
          </a:prstGeom>
          <a:noFill/>
          <a:ln>
            <a:noFill/>
          </a:ln>
        </p:spPr>
      </p:pic>
      <p:pic>
        <p:nvPicPr>
          <p:cNvPr id="103" name="Google Shape;103;p17"/>
          <p:cNvPicPr preferRelativeResize="0"/>
          <p:nvPr/>
        </p:nvPicPr>
        <p:blipFill rotWithShape="1">
          <a:blip r:embed="rId3">
            <a:alphaModFix/>
          </a:blip>
          <a:srcRect b="0" l="0" r="0" t="0"/>
          <a:stretch/>
        </p:blipFill>
        <p:spPr>
          <a:xfrm rot="-5400000">
            <a:off x="816487" y="6077363"/>
            <a:ext cx="337867" cy="337867"/>
          </a:xfrm>
          <a:prstGeom prst="rect">
            <a:avLst/>
          </a:prstGeom>
          <a:noFill/>
          <a:ln>
            <a:noFill/>
          </a:ln>
        </p:spPr>
      </p:pic>
      <p:pic>
        <p:nvPicPr>
          <p:cNvPr id="104" name="Google Shape;104;p17"/>
          <p:cNvPicPr preferRelativeResize="0"/>
          <p:nvPr/>
        </p:nvPicPr>
        <p:blipFill rotWithShape="1">
          <a:blip r:embed="rId3">
            <a:alphaModFix/>
          </a:blip>
          <a:srcRect b="0" l="0" r="0" t="0"/>
          <a:stretch/>
        </p:blipFill>
        <p:spPr>
          <a:xfrm rot="5577321">
            <a:off x="5754738" y="2197876"/>
            <a:ext cx="337867" cy="337867"/>
          </a:xfrm>
          <a:prstGeom prst="rect">
            <a:avLst/>
          </a:prstGeom>
          <a:noFill/>
          <a:ln>
            <a:noFill/>
          </a:ln>
        </p:spPr>
      </p:pic>
      <p:pic>
        <p:nvPicPr>
          <p:cNvPr id="105" name="Google Shape;105;p17"/>
          <p:cNvPicPr preferRelativeResize="0"/>
          <p:nvPr/>
        </p:nvPicPr>
        <p:blipFill rotWithShape="1">
          <a:blip r:embed="rId3">
            <a:alphaModFix/>
          </a:blip>
          <a:srcRect b="0" l="0" r="0" t="0"/>
          <a:stretch/>
        </p:blipFill>
        <p:spPr>
          <a:xfrm rot="10800000">
            <a:off x="5721402" y="6096893"/>
            <a:ext cx="337867" cy="337867"/>
          </a:xfrm>
          <a:prstGeom prst="rect">
            <a:avLst/>
          </a:prstGeom>
          <a:noFill/>
          <a:ln>
            <a:noFill/>
          </a:ln>
        </p:spPr>
      </p:pic>
      <p:pic>
        <p:nvPicPr>
          <p:cNvPr id="106" name="Google Shape;106;p17"/>
          <p:cNvPicPr preferRelativeResize="0"/>
          <p:nvPr/>
        </p:nvPicPr>
        <p:blipFill rotWithShape="1">
          <a:blip r:embed="rId3">
            <a:alphaModFix/>
          </a:blip>
          <a:srcRect b="0" l="0" r="0" t="0"/>
          <a:stretch/>
        </p:blipFill>
        <p:spPr>
          <a:xfrm>
            <a:off x="6176951" y="2218375"/>
            <a:ext cx="337867" cy="337867"/>
          </a:xfrm>
          <a:prstGeom prst="rect">
            <a:avLst/>
          </a:prstGeom>
          <a:noFill/>
          <a:ln>
            <a:noFill/>
          </a:ln>
        </p:spPr>
      </p:pic>
      <p:pic>
        <p:nvPicPr>
          <p:cNvPr id="107" name="Google Shape;107;p17"/>
          <p:cNvPicPr preferRelativeResize="0"/>
          <p:nvPr/>
        </p:nvPicPr>
        <p:blipFill rotWithShape="1">
          <a:blip r:embed="rId3">
            <a:alphaModFix/>
          </a:blip>
          <a:srcRect b="0" l="0" r="0" t="0"/>
          <a:stretch/>
        </p:blipFill>
        <p:spPr>
          <a:xfrm rot="-5400000">
            <a:off x="6230475" y="6091855"/>
            <a:ext cx="337867" cy="337867"/>
          </a:xfrm>
          <a:prstGeom prst="rect">
            <a:avLst/>
          </a:prstGeom>
          <a:noFill/>
          <a:ln>
            <a:noFill/>
          </a:ln>
        </p:spPr>
      </p:pic>
      <p:pic>
        <p:nvPicPr>
          <p:cNvPr id="108" name="Google Shape;108;p17"/>
          <p:cNvPicPr preferRelativeResize="0"/>
          <p:nvPr/>
        </p:nvPicPr>
        <p:blipFill rotWithShape="1">
          <a:blip r:embed="rId3">
            <a:alphaModFix/>
          </a:blip>
          <a:srcRect b="0" l="0" r="0" t="0"/>
          <a:stretch/>
        </p:blipFill>
        <p:spPr>
          <a:xfrm rot="5577321">
            <a:off x="11168726" y="2212368"/>
            <a:ext cx="337867" cy="337867"/>
          </a:xfrm>
          <a:prstGeom prst="rect">
            <a:avLst/>
          </a:prstGeom>
          <a:noFill/>
          <a:ln>
            <a:noFill/>
          </a:ln>
        </p:spPr>
      </p:pic>
      <p:pic>
        <p:nvPicPr>
          <p:cNvPr id="109" name="Google Shape;109;p17"/>
          <p:cNvPicPr preferRelativeResize="0"/>
          <p:nvPr/>
        </p:nvPicPr>
        <p:blipFill rotWithShape="1">
          <a:blip r:embed="rId3">
            <a:alphaModFix/>
          </a:blip>
          <a:srcRect b="0" l="0" r="0" t="0"/>
          <a:stretch/>
        </p:blipFill>
        <p:spPr>
          <a:xfrm rot="10800000">
            <a:off x="11135390" y="6111385"/>
            <a:ext cx="337867" cy="33786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9" name="Shape 9"/>
        <p:cNvGrpSpPr/>
        <p:nvPr/>
      </p:nvGrpSpPr>
      <p:grpSpPr>
        <a:xfrm>
          <a:off x="0" y="0"/>
          <a:ext cx="0" cy="0"/>
          <a:chOff x="0" y="0"/>
          <a:chExt cx="0" cy="0"/>
        </a:xfrm>
      </p:grpSpPr>
      <p:pic>
        <p:nvPicPr>
          <p:cNvPr id="10" name="Google Shape;10;p3"/>
          <p:cNvPicPr preferRelativeResize="0"/>
          <p:nvPr/>
        </p:nvPicPr>
        <p:blipFill rotWithShape="1">
          <a:blip r:embed="rId2">
            <a:alphaModFix/>
          </a:blip>
          <a:srcRect b="0" l="0" r="0" t="0"/>
          <a:stretch/>
        </p:blipFill>
        <p:spPr>
          <a:xfrm>
            <a:off x="2975898" y="2420563"/>
            <a:ext cx="7668429" cy="2206788"/>
          </a:xfrm>
          <a:prstGeom prst="rect">
            <a:avLst/>
          </a:prstGeom>
          <a:noFill/>
          <a:ln>
            <a:noFill/>
          </a:ln>
        </p:spPr>
      </p:pic>
      <p:sp>
        <p:nvSpPr>
          <p:cNvPr id="11" name="Google Shape;11;p3"/>
          <p:cNvSpPr txBox="1"/>
          <p:nvPr>
            <p:ph idx="1" type="body"/>
          </p:nvPr>
        </p:nvSpPr>
        <p:spPr>
          <a:xfrm>
            <a:off x="3132339" y="3230530"/>
            <a:ext cx="6153704"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8000"/>
              <a:buNone/>
              <a:defRPr b="1" sz="80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2" name="Shape 12"/>
        <p:cNvGrpSpPr/>
        <p:nvPr/>
      </p:nvGrpSpPr>
      <p:grpSpPr>
        <a:xfrm>
          <a:off x="0" y="0"/>
          <a:ext cx="0" cy="0"/>
          <a:chOff x="0" y="0"/>
          <a:chExt cx="0" cy="0"/>
        </a:xfrm>
      </p:grpSpPr>
      <p:sp>
        <p:nvSpPr>
          <p:cNvPr id="13" name="Google Shape;13;p4"/>
          <p:cNvSpPr txBox="1"/>
          <p:nvPr>
            <p:ph type="title"/>
          </p:nvPr>
        </p:nvSpPr>
        <p:spPr>
          <a:xfrm>
            <a:off x="2333718" y="2766218"/>
            <a:ext cx="7524564"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 name="Google Shape;14;p4"/>
          <p:cNvPicPr preferRelativeResize="0"/>
          <p:nvPr/>
        </p:nvPicPr>
        <p:blipFill rotWithShape="1">
          <a:blip r:embed="rId2">
            <a:alphaModFix/>
          </a:blip>
          <a:srcRect b="0" l="0" r="0" t="0"/>
          <a:stretch/>
        </p:blipFill>
        <p:spPr>
          <a:xfrm>
            <a:off x="9786811" y="0"/>
            <a:ext cx="2405189" cy="1855433"/>
          </a:xfrm>
          <a:prstGeom prst="rect">
            <a:avLst/>
          </a:prstGeom>
          <a:noFill/>
          <a:ln>
            <a:noFill/>
          </a:ln>
        </p:spPr>
      </p:pic>
      <p:pic>
        <p:nvPicPr>
          <p:cNvPr id="15" name="Google Shape;15;p4"/>
          <p:cNvPicPr preferRelativeResize="0"/>
          <p:nvPr/>
        </p:nvPicPr>
        <p:blipFill rotWithShape="1">
          <a:blip r:embed="rId3">
            <a:alphaModFix/>
          </a:blip>
          <a:srcRect b="0" l="0" r="0" t="0"/>
          <a:stretch/>
        </p:blipFill>
        <p:spPr>
          <a:xfrm>
            <a:off x="0" y="4413883"/>
            <a:ext cx="2121763" cy="156861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
        <p:nvSpPr>
          <p:cNvPr id="17" name="Google Shape;17;p5"/>
          <p:cNvSpPr txBox="1"/>
          <p:nvPr>
            <p:ph idx="1" type="body"/>
          </p:nvPr>
        </p:nvSpPr>
        <p:spPr>
          <a:xfrm>
            <a:off x="914400" y="1697857"/>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5"/>
          <p:cNvSpPr txBox="1"/>
          <p:nvPr>
            <p:ph idx="2" type="body"/>
          </p:nvPr>
        </p:nvSpPr>
        <p:spPr>
          <a:xfrm>
            <a:off x="6248400" y="1697857"/>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 name="Google Shape;19;p5"/>
          <p:cNvPicPr preferRelativeResize="0"/>
          <p:nvPr/>
        </p:nvPicPr>
        <p:blipFill rotWithShape="1">
          <a:blip r:embed="rId2">
            <a:alphaModFix/>
          </a:blip>
          <a:srcRect b="0" l="0" r="0" t="0"/>
          <a:stretch/>
        </p:blipFill>
        <p:spPr>
          <a:xfrm>
            <a:off x="905522" y="1664568"/>
            <a:ext cx="5181600" cy="4149200"/>
          </a:xfrm>
          <a:prstGeom prst="rect">
            <a:avLst/>
          </a:prstGeom>
          <a:noFill/>
          <a:ln>
            <a:noFill/>
          </a:ln>
        </p:spPr>
      </p:pic>
      <p:pic>
        <p:nvPicPr>
          <p:cNvPr id="20" name="Google Shape;20;p5"/>
          <p:cNvPicPr preferRelativeResize="0"/>
          <p:nvPr/>
        </p:nvPicPr>
        <p:blipFill rotWithShape="1">
          <a:blip r:embed="rId2">
            <a:alphaModFix/>
          </a:blip>
          <a:srcRect b="0" l="0" r="0" t="0"/>
          <a:stretch/>
        </p:blipFill>
        <p:spPr>
          <a:xfrm>
            <a:off x="6260237" y="1664567"/>
            <a:ext cx="5181600" cy="412256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21" name="Shape 21"/>
        <p:cNvGrpSpPr/>
        <p:nvPr/>
      </p:nvGrpSpPr>
      <p:grpSpPr>
        <a:xfrm>
          <a:off x="0" y="0"/>
          <a:ext cx="0" cy="0"/>
          <a:chOff x="0" y="0"/>
          <a:chExt cx="0" cy="0"/>
        </a:xfrm>
      </p:grpSpPr>
      <p:sp>
        <p:nvSpPr>
          <p:cNvPr id="22" name="Google Shape;22;p6"/>
          <p:cNvSpPr txBox="1"/>
          <p:nvPr>
            <p:ph idx="1" type="body"/>
          </p:nvPr>
        </p:nvSpPr>
        <p:spPr>
          <a:xfrm>
            <a:off x="598846" y="1722268"/>
            <a:ext cx="3521476" cy="37608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6"/>
          <p:cNvSpPr txBox="1"/>
          <p:nvPr>
            <p:ph idx="2" type="body"/>
          </p:nvPr>
        </p:nvSpPr>
        <p:spPr>
          <a:xfrm>
            <a:off x="4250527" y="1722268"/>
            <a:ext cx="3521476" cy="37608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6"/>
          <p:cNvSpPr txBox="1"/>
          <p:nvPr>
            <p:ph idx="3" type="body"/>
          </p:nvPr>
        </p:nvSpPr>
        <p:spPr>
          <a:xfrm>
            <a:off x="7902208" y="1722268"/>
            <a:ext cx="3521476" cy="37608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6"/>
          <p:cNvPicPr preferRelativeResize="0"/>
          <p:nvPr/>
        </p:nvPicPr>
        <p:blipFill rotWithShape="1">
          <a:blip r:embed="rId2">
            <a:alphaModFix/>
          </a:blip>
          <a:srcRect b="0" l="0" r="0" t="0"/>
          <a:stretch/>
        </p:blipFill>
        <p:spPr>
          <a:xfrm>
            <a:off x="577495" y="1698410"/>
            <a:ext cx="3564782" cy="3826276"/>
          </a:xfrm>
          <a:prstGeom prst="rect">
            <a:avLst/>
          </a:prstGeom>
          <a:noFill/>
          <a:ln>
            <a:noFill/>
          </a:ln>
        </p:spPr>
      </p:pic>
      <p:pic>
        <p:nvPicPr>
          <p:cNvPr id="26" name="Google Shape;26;p6"/>
          <p:cNvPicPr preferRelativeResize="0"/>
          <p:nvPr/>
        </p:nvPicPr>
        <p:blipFill rotWithShape="1">
          <a:blip r:embed="rId2">
            <a:alphaModFix/>
          </a:blip>
          <a:srcRect b="0" l="0" r="0" t="0"/>
          <a:stretch/>
        </p:blipFill>
        <p:spPr>
          <a:xfrm>
            <a:off x="4207221" y="1698410"/>
            <a:ext cx="3564782" cy="3826276"/>
          </a:xfrm>
          <a:prstGeom prst="rect">
            <a:avLst/>
          </a:prstGeom>
          <a:noFill/>
          <a:ln>
            <a:noFill/>
          </a:ln>
        </p:spPr>
      </p:pic>
      <p:pic>
        <p:nvPicPr>
          <p:cNvPr id="27" name="Google Shape;27;p6"/>
          <p:cNvPicPr preferRelativeResize="0"/>
          <p:nvPr/>
        </p:nvPicPr>
        <p:blipFill rotWithShape="1">
          <a:blip r:embed="rId2">
            <a:alphaModFix/>
          </a:blip>
          <a:srcRect b="0" l="0" r="0" t="0"/>
          <a:stretch/>
        </p:blipFill>
        <p:spPr>
          <a:xfrm>
            <a:off x="7869944" y="1689532"/>
            <a:ext cx="3564782" cy="382627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 name="Shape 28"/>
        <p:cNvGrpSpPr/>
        <p:nvPr/>
      </p:nvGrpSpPr>
      <p:grpSpPr>
        <a:xfrm>
          <a:off x="0" y="0"/>
          <a:ext cx="0" cy="0"/>
          <a:chOff x="0" y="0"/>
          <a:chExt cx="0" cy="0"/>
        </a:xfrm>
      </p:grpSpPr>
      <p:pic>
        <p:nvPicPr>
          <p:cNvPr id="29" name="Google Shape;29;p7"/>
          <p:cNvPicPr preferRelativeResize="0"/>
          <p:nvPr/>
        </p:nvPicPr>
        <p:blipFill rotWithShape="1">
          <a:blip r:embed="rId2">
            <a:alphaModFix/>
          </a:blip>
          <a:srcRect b="0" l="0" r="0" t="0"/>
          <a:stretch/>
        </p:blipFill>
        <p:spPr>
          <a:xfrm>
            <a:off x="936702" y="2635726"/>
            <a:ext cx="10417098" cy="2930571"/>
          </a:xfrm>
          <a:prstGeom prst="rect">
            <a:avLst/>
          </a:prstGeom>
          <a:noFill/>
          <a:ln>
            <a:noFill/>
          </a:ln>
        </p:spPr>
      </p:pic>
      <p:sp>
        <p:nvSpPr>
          <p:cNvPr id="30" name="Google Shape;30;p7"/>
          <p:cNvSpPr txBox="1"/>
          <p:nvPr>
            <p:ph type="title"/>
          </p:nvPr>
        </p:nvSpPr>
        <p:spPr>
          <a:xfrm>
            <a:off x="887451" y="1526959"/>
            <a:ext cx="10515600" cy="10248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
          <p:cNvSpPr txBox="1"/>
          <p:nvPr>
            <p:ph idx="1" type="body"/>
          </p:nvPr>
        </p:nvSpPr>
        <p:spPr>
          <a:xfrm>
            <a:off x="887450" y="2635726"/>
            <a:ext cx="10515600" cy="304598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 name="Shape 32"/>
        <p:cNvGrpSpPr/>
        <p:nvPr/>
      </p:nvGrpSpPr>
      <p:grpSpPr>
        <a:xfrm>
          <a:off x="0" y="0"/>
          <a:ext cx="0" cy="0"/>
          <a:chOff x="0" y="0"/>
          <a:chExt cx="0" cy="0"/>
        </a:xfrm>
      </p:grpSpPr>
      <p:pic>
        <p:nvPicPr>
          <p:cNvPr id="33" name="Google Shape;33;p8"/>
          <p:cNvPicPr preferRelativeResize="0"/>
          <p:nvPr/>
        </p:nvPicPr>
        <p:blipFill rotWithShape="1">
          <a:blip r:embed="rId2">
            <a:alphaModFix/>
          </a:blip>
          <a:srcRect b="0" l="0" r="0" t="0"/>
          <a:stretch/>
        </p:blipFill>
        <p:spPr>
          <a:xfrm>
            <a:off x="5055722" y="1562465"/>
            <a:ext cx="6254427" cy="4235501"/>
          </a:xfrm>
          <a:prstGeom prst="rect">
            <a:avLst/>
          </a:prstGeom>
          <a:noFill/>
          <a:ln>
            <a:noFill/>
          </a:ln>
        </p:spPr>
      </p:pic>
      <p:sp>
        <p:nvSpPr>
          <p:cNvPr id="34" name="Google Shape;34;p8"/>
          <p:cNvSpPr txBox="1"/>
          <p:nvPr>
            <p:ph type="title"/>
          </p:nvPr>
        </p:nvSpPr>
        <p:spPr>
          <a:xfrm>
            <a:off x="1026218" y="1580223"/>
            <a:ext cx="3932237" cy="85891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8"/>
          <p:cNvSpPr txBox="1"/>
          <p:nvPr>
            <p:ph idx="1" type="body"/>
          </p:nvPr>
        </p:nvSpPr>
        <p:spPr>
          <a:xfrm>
            <a:off x="5055722" y="1580223"/>
            <a:ext cx="6254427" cy="421774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 name="Google Shape;36;p8"/>
          <p:cNvSpPr txBox="1"/>
          <p:nvPr>
            <p:ph idx="2" type="body"/>
          </p:nvPr>
        </p:nvSpPr>
        <p:spPr>
          <a:xfrm>
            <a:off x="1026218" y="2565646"/>
            <a:ext cx="3932237" cy="32323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37" name="Google Shape;37;p8"/>
          <p:cNvPicPr preferRelativeResize="0"/>
          <p:nvPr/>
        </p:nvPicPr>
        <p:blipFill rotWithShape="1">
          <a:blip r:embed="rId3">
            <a:alphaModFix/>
          </a:blip>
          <a:srcRect b="0" l="0" r="0" t="0"/>
          <a:stretch/>
        </p:blipFill>
        <p:spPr>
          <a:xfrm>
            <a:off x="985424" y="2502921"/>
            <a:ext cx="4008544" cy="33918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38"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b="0" l="0" r="0" t="0"/>
          <a:stretch/>
        </p:blipFill>
        <p:spPr>
          <a:xfrm>
            <a:off x="5088576" y="2634431"/>
            <a:ext cx="1603762" cy="158913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0" name="Shape 40"/>
        <p:cNvGrpSpPr/>
        <p:nvPr/>
      </p:nvGrpSpPr>
      <p:grpSpPr>
        <a:xfrm>
          <a:off x="0" y="0"/>
          <a:ext cx="0" cy="0"/>
          <a:chOff x="0" y="0"/>
          <a:chExt cx="0" cy="0"/>
        </a:xfrm>
      </p:grpSpPr>
      <p:pic>
        <p:nvPicPr>
          <p:cNvPr id="41" name="Google Shape;41;p10"/>
          <p:cNvPicPr preferRelativeResize="0"/>
          <p:nvPr/>
        </p:nvPicPr>
        <p:blipFill rotWithShape="1">
          <a:blip r:embed="rId2">
            <a:alphaModFix/>
          </a:blip>
          <a:srcRect b="0" l="0" r="0" t="0"/>
          <a:stretch/>
        </p:blipFill>
        <p:spPr>
          <a:xfrm>
            <a:off x="6065663" y="2475930"/>
            <a:ext cx="5183188" cy="823912"/>
          </a:xfrm>
          <a:prstGeom prst="rect">
            <a:avLst/>
          </a:prstGeom>
          <a:noFill/>
          <a:ln>
            <a:noFill/>
          </a:ln>
        </p:spPr>
      </p:pic>
      <p:pic>
        <p:nvPicPr>
          <p:cNvPr id="42" name="Google Shape;42;p10"/>
          <p:cNvPicPr preferRelativeResize="0"/>
          <p:nvPr/>
        </p:nvPicPr>
        <p:blipFill rotWithShape="1">
          <a:blip r:embed="rId2">
            <a:alphaModFix/>
          </a:blip>
          <a:srcRect b="0" l="0" r="0" t="0"/>
          <a:stretch/>
        </p:blipFill>
        <p:spPr>
          <a:xfrm>
            <a:off x="839787" y="2475930"/>
            <a:ext cx="5157787" cy="823912"/>
          </a:xfrm>
          <a:prstGeom prst="rect">
            <a:avLst/>
          </a:prstGeom>
          <a:noFill/>
          <a:ln>
            <a:noFill/>
          </a:ln>
        </p:spPr>
      </p:pic>
      <p:sp>
        <p:nvSpPr>
          <p:cNvPr id="43" name="Google Shape;43;p10"/>
          <p:cNvSpPr txBox="1"/>
          <p:nvPr>
            <p:ph type="ctrTitle"/>
          </p:nvPr>
        </p:nvSpPr>
        <p:spPr>
          <a:xfrm>
            <a:off x="839788" y="1580994"/>
            <a:ext cx="10409064" cy="82391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0"/>
          <p:cNvSpPr txBox="1"/>
          <p:nvPr>
            <p:ph idx="1" type="body"/>
          </p:nvPr>
        </p:nvSpPr>
        <p:spPr>
          <a:xfrm>
            <a:off x="839788" y="2475930"/>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0"/>
          <p:cNvSpPr txBox="1"/>
          <p:nvPr>
            <p:ph idx="2" type="body"/>
          </p:nvPr>
        </p:nvSpPr>
        <p:spPr>
          <a:xfrm>
            <a:off x="839788" y="3299842"/>
            <a:ext cx="5157787"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0"/>
          <p:cNvSpPr txBox="1"/>
          <p:nvPr>
            <p:ph idx="3" type="body"/>
          </p:nvPr>
        </p:nvSpPr>
        <p:spPr>
          <a:xfrm>
            <a:off x="6065664" y="2475930"/>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0"/>
          <p:cNvSpPr txBox="1"/>
          <p:nvPr>
            <p:ph idx="4" type="body"/>
          </p:nvPr>
        </p:nvSpPr>
        <p:spPr>
          <a:xfrm>
            <a:off x="6065664" y="3299842"/>
            <a:ext cx="5183188"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1162843"/>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Helvetica Neue"/>
              <a:buNone/>
              <a:defRPr b="0" i="0" sz="4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2651759"/>
            <a:ext cx="10515600" cy="352520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7.png"/><Relationship Id="rId4" Type="http://schemas.openxmlformats.org/officeDocument/2006/relationships/image" Target="../media/image32.png"/><Relationship Id="rId5" Type="http://schemas.openxmlformats.org/officeDocument/2006/relationships/image" Target="../media/image33.jpg"/><Relationship Id="rId6"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68.png"/><Relationship Id="rId5" Type="http://schemas.openxmlformats.org/officeDocument/2006/relationships/image" Target="../media/image60.png"/><Relationship Id="rId6"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3.png"/><Relationship Id="rId4" Type="http://schemas.openxmlformats.org/officeDocument/2006/relationships/image" Target="../media/image69.png"/><Relationship Id="rId5"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4.jpg"/><Relationship Id="rId4" Type="http://schemas.openxmlformats.org/officeDocument/2006/relationships/image" Target="../media/image61.jpg"/><Relationship Id="rId9"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2.png"/><Relationship Id="rId7" Type="http://schemas.openxmlformats.org/officeDocument/2006/relationships/image" Target="../media/image58.jpg"/><Relationship Id="rId8"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7.png"/><Relationship Id="rId4" Type="http://schemas.openxmlformats.org/officeDocument/2006/relationships/image" Target="../media/image34.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6.png"/><Relationship Id="rId7" Type="http://schemas.openxmlformats.org/officeDocument/2006/relationships/image" Target="../media/image16.png"/><Relationship Id="rId8"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14.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18.png"/><Relationship Id="rId5" Type="http://schemas.openxmlformats.org/officeDocument/2006/relationships/image" Target="../media/image34.pn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8"/>
          <p:cNvPicPr preferRelativeResize="0"/>
          <p:nvPr/>
        </p:nvPicPr>
        <p:blipFill rotWithShape="1">
          <a:blip r:embed="rId3">
            <a:alphaModFix/>
          </a:blip>
          <a:srcRect b="0" l="0" r="0" t="0"/>
          <a:stretch/>
        </p:blipFill>
        <p:spPr>
          <a:xfrm>
            <a:off x="4328854" y="890967"/>
            <a:ext cx="3048504" cy="2988000"/>
          </a:xfrm>
          <a:prstGeom prst="rect">
            <a:avLst/>
          </a:prstGeom>
          <a:noFill/>
          <a:ln>
            <a:noFill/>
          </a:ln>
        </p:spPr>
      </p:pic>
      <p:sp>
        <p:nvSpPr>
          <p:cNvPr id="115" name="Google Shape;115;p18"/>
          <p:cNvSpPr txBox="1"/>
          <p:nvPr/>
        </p:nvSpPr>
        <p:spPr>
          <a:xfrm>
            <a:off x="1524000" y="3673512"/>
            <a:ext cx="9144000" cy="95195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Helvetica Neue"/>
              <a:buNone/>
            </a:pPr>
            <a:r>
              <a:rPr b="1" i="0" lang="en-IN" sz="4400" u="none" cap="none" strike="noStrike">
                <a:solidFill>
                  <a:schemeClr val="dk1"/>
                </a:solidFill>
                <a:latin typeface="Helvetica Neue"/>
                <a:ea typeface="Helvetica Neue"/>
                <a:cs typeface="Helvetica Neue"/>
                <a:sym typeface="Helvetica Neue"/>
              </a:rPr>
              <a:t>Futurense</a:t>
            </a:r>
            <a:endParaRPr b="1" i="0" sz="4400" u="none" cap="none" strike="noStrike">
              <a:solidFill>
                <a:schemeClr val="dk1"/>
              </a:solidFill>
              <a:latin typeface="Helvetica Neue"/>
              <a:ea typeface="Helvetica Neue"/>
              <a:cs typeface="Helvetica Neue"/>
              <a:sym typeface="Helvetica Neue"/>
            </a:endParaRPr>
          </a:p>
        </p:txBody>
      </p:sp>
      <p:sp>
        <p:nvSpPr>
          <p:cNvPr id="116" name="Google Shape;116;p18"/>
          <p:cNvSpPr txBox="1"/>
          <p:nvPr/>
        </p:nvSpPr>
        <p:spPr>
          <a:xfrm>
            <a:off x="1524000" y="4473033"/>
            <a:ext cx="9144000" cy="16557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Arial"/>
              <a:buNone/>
            </a:pPr>
            <a:r>
              <a:rPr b="0" i="0" lang="en-IN" sz="3200" u="none" cap="none" strike="noStrike">
                <a:solidFill>
                  <a:schemeClr val="dk1"/>
                </a:solidFill>
                <a:latin typeface="Helvetica Neue"/>
                <a:ea typeface="Helvetica Neue"/>
                <a:cs typeface="Helvetica Neue"/>
                <a:sym typeface="Helvetica Neue"/>
              </a:rPr>
              <a:t>Democratizing Tech Talent </a:t>
            </a:r>
            <a:br>
              <a:rPr b="0" i="0" lang="en-IN" sz="3200" u="none" cap="none" strike="noStrike">
                <a:solidFill>
                  <a:schemeClr val="dk1"/>
                </a:solidFill>
                <a:latin typeface="Helvetica Neue"/>
                <a:ea typeface="Helvetica Neue"/>
                <a:cs typeface="Helvetica Neue"/>
                <a:sym typeface="Helvetica Neue"/>
              </a:rPr>
            </a:br>
            <a:r>
              <a:rPr b="0" i="0" lang="en-IN" sz="3200" u="none" cap="none" strike="noStrike">
                <a:solidFill>
                  <a:schemeClr val="dk1"/>
                </a:solidFill>
                <a:latin typeface="Helvetica Neue"/>
                <a:ea typeface="Helvetica Neue"/>
                <a:cs typeface="Helvetica Neue"/>
                <a:sym typeface="Helvetica Neue"/>
              </a:rPr>
              <a:t>to deliver impact at scale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1946378" y="1325500"/>
            <a:ext cx="10500600" cy="769500"/>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lang="en-IN">
                <a:latin typeface="Times New Roman"/>
                <a:ea typeface="Times New Roman"/>
                <a:cs typeface="Times New Roman"/>
                <a:sym typeface="Times New Roman"/>
              </a:rPr>
              <a:t>MySQL To HIVE Pipeline</a:t>
            </a:r>
            <a:endParaRPr>
              <a:latin typeface="Times New Roman"/>
              <a:ea typeface="Times New Roman"/>
              <a:cs typeface="Times New Roman"/>
              <a:sym typeface="Times New Roman"/>
            </a:endParaRPr>
          </a:p>
        </p:txBody>
      </p:sp>
      <p:pic>
        <p:nvPicPr>
          <p:cNvPr id="214" name="Google Shape;214;p27"/>
          <p:cNvPicPr preferRelativeResize="0"/>
          <p:nvPr/>
        </p:nvPicPr>
        <p:blipFill rotWithShape="1">
          <a:blip r:embed="rId3">
            <a:alphaModFix/>
          </a:blip>
          <a:srcRect b="8951" l="25281" r="4002" t="42476"/>
          <a:stretch/>
        </p:blipFill>
        <p:spPr>
          <a:xfrm>
            <a:off x="1551100" y="2226525"/>
            <a:ext cx="9857026" cy="4055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8"/>
          <p:cNvPicPr preferRelativeResize="0"/>
          <p:nvPr/>
        </p:nvPicPr>
        <p:blipFill>
          <a:blip r:embed="rId3">
            <a:alphaModFix/>
          </a:blip>
          <a:stretch>
            <a:fillRect/>
          </a:stretch>
        </p:blipFill>
        <p:spPr>
          <a:xfrm>
            <a:off x="5757825" y="2155325"/>
            <a:ext cx="6218101" cy="3207000"/>
          </a:xfrm>
          <a:prstGeom prst="rect">
            <a:avLst/>
          </a:prstGeom>
          <a:noFill/>
          <a:ln>
            <a:noFill/>
          </a:ln>
        </p:spPr>
      </p:pic>
      <p:pic>
        <p:nvPicPr>
          <p:cNvPr id="220" name="Google Shape;220;p28"/>
          <p:cNvPicPr preferRelativeResize="0"/>
          <p:nvPr/>
        </p:nvPicPr>
        <p:blipFill rotWithShape="1">
          <a:blip r:embed="rId4">
            <a:alphaModFix/>
          </a:blip>
          <a:srcRect b="0" l="0" r="0" t="-5574"/>
          <a:stretch/>
        </p:blipFill>
        <p:spPr>
          <a:xfrm>
            <a:off x="187575" y="2009525"/>
            <a:ext cx="5453024" cy="3352800"/>
          </a:xfrm>
          <a:prstGeom prst="rect">
            <a:avLst/>
          </a:prstGeom>
          <a:noFill/>
          <a:ln>
            <a:noFill/>
          </a:ln>
        </p:spPr>
      </p:pic>
      <p:sp>
        <p:nvSpPr>
          <p:cNvPr id="221" name="Google Shape;221;p28"/>
          <p:cNvSpPr txBox="1"/>
          <p:nvPr/>
        </p:nvSpPr>
        <p:spPr>
          <a:xfrm>
            <a:off x="-344800" y="1416725"/>
            <a:ext cx="77475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3200">
                <a:latin typeface="Helvetica Neue"/>
                <a:ea typeface="Helvetica Neue"/>
                <a:cs typeface="Helvetica Neue"/>
                <a:sym typeface="Helvetica Neue"/>
              </a:rPr>
              <a:t>     Partitioned Data  </a:t>
            </a:r>
            <a:endParaRPr b="1" sz="32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nvSpPr>
        <p:spPr>
          <a:xfrm>
            <a:off x="152400" y="1283725"/>
            <a:ext cx="1072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latin typeface="Helvetica Neue"/>
                <a:ea typeface="Helvetica Neue"/>
                <a:cs typeface="Helvetica Neue"/>
                <a:sym typeface="Helvetica Neue"/>
              </a:rPr>
              <a:t>Fetch the top 5 most successful countries in olympics. Success is defined by no of medals won.</a:t>
            </a:r>
            <a:endParaRPr b="1" sz="1600">
              <a:latin typeface="Helvetica Neue"/>
              <a:ea typeface="Helvetica Neue"/>
              <a:cs typeface="Helvetica Neue"/>
              <a:sym typeface="Helvetica Neue"/>
            </a:endParaRPr>
          </a:p>
        </p:txBody>
      </p:sp>
      <p:pic>
        <p:nvPicPr>
          <p:cNvPr id="227" name="Google Shape;227;p29"/>
          <p:cNvPicPr preferRelativeResize="0"/>
          <p:nvPr/>
        </p:nvPicPr>
        <p:blipFill rotWithShape="1">
          <a:blip r:embed="rId3">
            <a:alphaModFix/>
          </a:blip>
          <a:srcRect b="0" l="-1559" r="7059" t="0"/>
          <a:stretch/>
        </p:blipFill>
        <p:spPr>
          <a:xfrm>
            <a:off x="6796250" y="3229425"/>
            <a:ext cx="5314200" cy="3204525"/>
          </a:xfrm>
          <a:prstGeom prst="rect">
            <a:avLst/>
          </a:prstGeom>
          <a:noFill/>
          <a:ln>
            <a:noFill/>
          </a:ln>
        </p:spPr>
      </p:pic>
      <p:pic>
        <p:nvPicPr>
          <p:cNvPr id="228" name="Google Shape;228;p29"/>
          <p:cNvPicPr preferRelativeResize="0"/>
          <p:nvPr/>
        </p:nvPicPr>
        <p:blipFill>
          <a:blip r:embed="rId4">
            <a:alphaModFix/>
          </a:blip>
          <a:stretch>
            <a:fillRect/>
          </a:stretch>
        </p:blipFill>
        <p:spPr>
          <a:xfrm>
            <a:off x="152400" y="2097050"/>
            <a:ext cx="11887200" cy="750150"/>
          </a:xfrm>
          <a:prstGeom prst="rect">
            <a:avLst/>
          </a:prstGeom>
          <a:noFill/>
          <a:ln>
            <a:noFill/>
          </a:ln>
        </p:spPr>
      </p:pic>
      <p:pic>
        <p:nvPicPr>
          <p:cNvPr id="229" name="Google Shape;229;p29"/>
          <p:cNvPicPr preferRelativeResize="0"/>
          <p:nvPr/>
        </p:nvPicPr>
        <p:blipFill>
          <a:blip r:embed="rId5">
            <a:alphaModFix/>
          </a:blip>
          <a:stretch>
            <a:fillRect/>
          </a:stretch>
        </p:blipFill>
        <p:spPr>
          <a:xfrm>
            <a:off x="152400" y="3229425"/>
            <a:ext cx="6491449" cy="3009325"/>
          </a:xfrm>
          <a:prstGeom prst="rect">
            <a:avLst/>
          </a:prstGeom>
          <a:noFill/>
          <a:ln>
            <a:noFill/>
          </a:ln>
        </p:spPr>
      </p:pic>
      <p:pic>
        <p:nvPicPr>
          <p:cNvPr id="230" name="Google Shape;230;p29"/>
          <p:cNvPicPr preferRelativeResize="0"/>
          <p:nvPr/>
        </p:nvPicPr>
        <p:blipFill>
          <a:blip r:embed="rId6">
            <a:alphaModFix/>
          </a:blip>
          <a:stretch>
            <a:fillRect/>
          </a:stretch>
        </p:blipFill>
        <p:spPr>
          <a:xfrm>
            <a:off x="10028013" y="-106225"/>
            <a:ext cx="2466975" cy="1905000"/>
          </a:xfrm>
          <a:prstGeom prst="rect">
            <a:avLst/>
          </a:prstGeom>
          <a:noFill/>
          <a:ln>
            <a:noFill/>
          </a:ln>
        </p:spPr>
      </p:pic>
      <p:sp>
        <p:nvSpPr>
          <p:cNvPr id="231" name="Google Shape;231;p29"/>
          <p:cNvSpPr txBox="1"/>
          <p:nvPr/>
        </p:nvSpPr>
        <p:spPr>
          <a:xfrm>
            <a:off x="4329000" y="672275"/>
            <a:ext cx="30774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800">
                <a:latin typeface="Helvetica Neue"/>
                <a:ea typeface="Helvetica Neue"/>
                <a:cs typeface="Helvetica Neue"/>
                <a:sym typeface="Helvetica Neue"/>
              </a:rPr>
              <a:t>Hive User Story</a:t>
            </a:r>
            <a:endParaRPr b="1" sz="180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0"/>
          <p:cNvPicPr preferRelativeResize="0"/>
          <p:nvPr/>
        </p:nvPicPr>
        <p:blipFill>
          <a:blip r:embed="rId3">
            <a:alphaModFix/>
          </a:blip>
          <a:stretch>
            <a:fillRect/>
          </a:stretch>
        </p:blipFill>
        <p:spPr>
          <a:xfrm>
            <a:off x="299200" y="2703875"/>
            <a:ext cx="11796326" cy="3847624"/>
          </a:xfrm>
          <a:prstGeom prst="rect">
            <a:avLst/>
          </a:prstGeom>
          <a:noFill/>
          <a:ln cap="flat" cmpd="sng" w="38100">
            <a:solidFill>
              <a:schemeClr val="dk1"/>
            </a:solidFill>
            <a:prstDash val="solid"/>
            <a:round/>
            <a:headEnd len="sm" w="sm" type="none"/>
            <a:tailEnd len="sm" w="sm" type="none"/>
          </a:ln>
        </p:spPr>
      </p:pic>
      <p:pic>
        <p:nvPicPr>
          <p:cNvPr id="237" name="Google Shape;237;p30"/>
          <p:cNvPicPr preferRelativeResize="0"/>
          <p:nvPr/>
        </p:nvPicPr>
        <p:blipFill>
          <a:blip r:embed="rId4">
            <a:alphaModFix/>
          </a:blip>
          <a:stretch>
            <a:fillRect/>
          </a:stretch>
        </p:blipFill>
        <p:spPr>
          <a:xfrm>
            <a:off x="3307650" y="981675"/>
            <a:ext cx="5051150" cy="1613275"/>
          </a:xfrm>
          <a:prstGeom prst="rect">
            <a:avLst/>
          </a:prstGeom>
          <a:noFill/>
          <a:ln cap="flat" cmpd="sng" w="38100">
            <a:solidFill>
              <a:srgbClr val="000000"/>
            </a:solidFill>
            <a:prstDash val="solid"/>
            <a:round/>
            <a:headEnd len="sm" w="sm" type="none"/>
            <a:tailEnd len="sm" w="sm" type="none"/>
          </a:ln>
        </p:spPr>
      </p:pic>
      <p:sp>
        <p:nvSpPr>
          <p:cNvPr id="238" name="Google Shape;238;p30"/>
          <p:cNvSpPr txBox="1"/>
          <p:nvPr/>
        </p:nvSpPr>
        <p:spPr>
          <a:xfrm>
            <a:off x="2371775" y="311150"/>
            <a:ext cx="91245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600">
                <a:latin typeface="Helvetica Neue"/>
                <a:ea typeface="Helvetica Neue"/>
                <a:cs typeface="Helvetica Neue"/>
                <a:sym typeface="Helvetica Neue"/>
              </a:rPr>
              <a:t>Importing table from MySQL to Hive  &amp; Integrating Hive with HBase</a:t>
            </a:r>
            <a:endParaRPr b="1" sz="1600">
              <a:latin typeface="Helvetica Neue"/>
              <a:ea typeface="Helvetica Neue"/>
              <a:cs typeface="Helvetica Neue"/>
              <a:sym typeface="Helvetica Neue"/>
            </a:endParaRPr>
          </a:p>
        </p:txBody>
      </p:sp>
      <p:pic>
        <p:nvPicPr>
          <p:cNvPr id="239" name="Google Shape;239;p30"/>
          <p:cNvPicPr preferRelativeResize="0"/>
          <p:nvPr/>
        </p:nvPicPr>
        <p:blipFill>
          <a:blip r:embed="rId5">
            <a:alphaModFix/>
          </a:blip>
          <a:stretch>
            <a:fillRect/>
          </a:stretch>
        </p:blipFill>
        <p:spPr>
          <a:xfrm>
            <a:off x="10156213" y="-87925"/>
            <a:ext cx="2466975" cy="1905000"/>
          </a:xfrm>
          <a:prstGeom prst="rect">
            <a:avLst/>
          </a:prstGeom>
          <a:noFill/>
          <a:ln>
            <a:noFill/>
          </a:ln>
        </p:spPr>
      </p:pic>
      <p:sp>
        <p:nvSpPr>
          <p:cNvPr id="240" name="Google Shape;240;p30"/>
          <p:cNvSpPr txBox="1"/>
          <p:nvPr/>
        </p:nvSpPr>
        <p:spPr>
          <a:xfrm>
            <a:off x="4493850" y="12200"/>
            <a:ext cx="30774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800">
                <a:latin typeface="Helvetica Neue"/>
                <a:ea typeface="Helvetica Neue"/>
                <a:cs typeface="Helvetica Neue"/>
                <a:sym typeface="Helvetica Neue"/>
              </a:rPr>
              <a:t>HBase User Story</a:t>
            </a:r>
            <a:endParaRPr b="1" sz="1800">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nvSpPr>
        <p:spPr>
          <a:xfrm>
            <a:off x="4265950" y="1059100"/>
            <a:ext cx="4550100" cy="5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600">
                <a:latin typeface="Helvetica Neue"/>
                <a:ea typeface="Helvetica Neue"/>
                <a:cs typeface="Helvetica Neue"/>
                <a:sym typeface="Helvetica Neue"/>
              </a:rPr>
              <a:t>Integrating HBase to Hive</a:t>
            </a:r>
            <a:endParaRPr b="1" sz="1600">
              <a:latin typeface="Helvetica Neue"/>
              <a:ea typeface="Helvetica Neue"/>
              <a:cs typeface="Helvetica Neue"/>
              <a:sym typeface="Helvetica Neue"/>
            </a:endParaRPr>
          </a:p>
        </p:txBody>
      </p:sp>
      <p:pic>
        <p:nvPicPr>
          <p:cNvPr id="246" name="Google Shape;246;p31"/>
          <p:cNvPicPr preferRelativeResize="0"/>
          <p:nvPr/>
        </p:nvPicPr>
        <p:blipFill>
          <a:blip r:embed="rId3">
            <a:alphaModFix/>
          </a:blip>
          <a:stretch>
            <a:fillRect/>
          </a:stretch>
        </p:blipFill>
        <p:spPr>
          <a:xfrm>
            <a:off x="152400" y="1651300"/>
            <a:ext cx="11887202" cy="4162616"/>
          </a:xfrm>
          <a:prstGeom prst="rect">
            <a:avLst/>
          </a:prstGeom>
          <a:noFill/>
          <a:ln cap="flat" cmpd="sng" w="38100">
            <a:solidFill>
              <a:schemeClr val="dk1"/>
            </a:solidFill>
            <a:prstDash val="solid"/>
            <a:round/>
            <a:headEnd len="sm" w="sm" type="none"/>
            <a:tailEnd len="sm" w="sm" type="none"/>
          </a:ln>
        </p:spPr>
      </p:pic>
      <p:pic>
        <p:nvPicPr>
          <p:cNvPr id="247" name="Google Shape;247;p31"/>
          <p:cNvPicPr preferRelativeResize="0"/>
          <p:nvPr/>
        </p:nvPicPr>
        <p:blipFill>
          <a:blip r:embed="rId4">
            <a:alphaModFix/>
          </a:blip>
          <a:stretch>
            <a:fillRect/>
          </a:stretch>
        </p:blipFill>
        <p:spPr>
          <a:xfrm>
            <a:off x="9899788" y="-253700"/>
            <a:ext cx="2466975" cy="190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2"/>
          <p:cNvPicPr preferRelativeResize="0"/>
          <p:nvPr/>
        </p:nvPicPr>
        <p:blipFill>
          <a:blip r:embed="rId3">
            <a:alphaModFix/>
          </a:blip>
          <a:stretch>
            <a:fillRect/>
          </a:stretch>
        </p:blipFill>
        <p:spPr>
          <a:xfrm>
            <a:off x="463775" y="1566962"/>
            <a:ext cx="7052451" cy="904421"/>
          </a:xfrm>
          <a:prstGeom prst="rect">
            <a:avLst/>
          </a:prstGeom>
          <a:noFill/>
          <a:ln cap="flat" cmpd="sng" w="38100">
            <a:solidFill>
              <a:schemeClr val="dk1"/>
            </a:solidFill>
            <a:prstDash val="solid"/>
            <a:round/>
            <a:headEnd len="sm" w="sm" type="none"/>
            <a:tailEnd len="sm" w="sm" type="none"/>
          </a:ln>
        </p:spPr>
      </p:pic>
      <p:pic>
        <p:nvPicPr>
          <p:cNvPr id="253" name="Google Shape;253;p32"/>
          <p:cNvPicPr preferRelativeResize="0"/>
          <p:nvPr/>
        </p:nvPicPr>
        <p:blipFill rotWithShape="1">
          <a:blip r:embed="rId4">
            <a:alphaModFix/>
          </a:blip>
          <a:srcRect b="0" l="0" r="16548" t="0"/>
          <a:stretch/>
        </p:blipFill>
        <p:spPr>
          <a:xfrm>
            <a:off x="463775" y="3002000"/>
            <a:ext cx="5885349" cy="3205449"/>
          </a:xfrm>
          <a:prstGeom prst="rect">
            <a:avLst/>
          </a:prstGeom>
          <a:noFill/>
          <a:ln cap="flat" cmpd="sng" w="38100">
            <a:solidFill>
              <a:schemeClr val="dk1"/>
            </a:solidFill>
            <a:prstDash val="solid"/>
            <a:round/>
            <a:headEnd len="sm" w="sm" type="none"/>
            <a:tailEnd len="sm" w="sm" type="none"/>
          </a:ln>
        </p:spPr>
      </p:pic>
      <p:sp>
        <p:nvSpPr>
          <p:cNvPr id="254" name="Google Shape;254;p32"/>
          <p:cNvSpPr txBox="1"/>
          <p:nvPr/>
        </p:nvSpPr>
        <p:spPr>
          <a:xfrm>
            <a:off x="5413650" y="1641325"/>
            <a:ext cx="32400" cy="10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55" name="Google Shape;255;p32"/>
          <p:cNvSpPr txBox="1"/>
          <p:nvPr/>
        </p:nvSpPr>
        <p:spPr>
          <a:xfrm>
            <a:off x="463775" y="1017950"/>
            <a:ext cx="123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t>Break down all olympic games where india won medal for Hockey and how many medals in each olympic games.</a:t>
            </a:r>
            <a:endParaRPr b="1" sz="1600"/>
          </a:p>
        </p:txBody>
      </p:sp>
      <p:sp>
        <p:nvSpPr>
          <p:cNvPr id="256" name="Google Shape;256;p32"/>
          <p:cNvSpPr txBox="1"/>
          <p:nvPr/>
        </p:nvSpPr>
        <p:spPr>
          <a:xfrm>
            <a:off x="353850" y="2471375"/>
            <a:ext cx="1484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500"/>
              <a:t>Output:</a:t>
            </a:r>
            <a:endParaRPr b="1" sz="1500"/>
          </a:p>
        </p:txBody>
      </p:sp>
      <p:pic>
        <p:nvPicPr>
          <p:cNvPr id="257" name="Google Shape;257;p32"/>
          <p:cNvPicPr preferRelativeResize="0"/>
          <p:nvPr/>
        </p:nvPicPr>
        <p:blipFill>
          <a:blip r:embed="rId5">
            <a:alphaModFix/>
          </a:blip>
          <a:stretch>
            <a:fillRect/>
          </a:stretch>
        </p:blipFill>
        <p:spPr>
          <a:xfrm>
            <a:off x="6591400" y="3063675"/>
            <a:ext cx="5321075" cy="3611325"/>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3"/>
          <p:cNvPicPr preferRelativeResize="0"/>
          <p:nvPr/>
        </p:nvPicPr>
        <p:blipFill rotWithShape="1">
          <a:blip r:embed="rId3">
            <a:alphaModFix/>
          </a:blip>
          <a:srcRect b="16860" l="0" r="0" t="0"/>
          <a:stretch/>
        </p:blipFill>
        <p:spPr>
          <a:xfrm>
            <a:off x="132250" y="1294125"/>
            <a:ext cx="7620000" cy="1623375"/>
          </a:xfrm>
          <a:prstGeom prst="rect">
            <a:avLst/>
          </a:prstGeom>
          <a:noFill/>
          <a:ln cap="flat" cmpd="sng" w="38100">
            <a:solidFill>
              <a:schemeClr val="dk1"/>
            </a:solidFill>
            <a:prstDash val="solid"/>
            <a:round/>
            <a:headEnd len="sm" w="sm" type="none"/>
            <a:tailEnd len="sm" w="sm" type="none"/>
          </a:ln>
        </p:spPr>
      </p:pic>
      <p:pic>
        <p:nvPicPr>
          <p:cNvPr id="263" name="Google Shape;263;p33"/>
          <p:cNvPicPr preferRelativeResize="0"/>
          <p:nvPr/>
        </p:nvPicPr>
        <p:blipFill>
          <a:blip r:embed="rId4">
            <a:alphaModFix/>
          </a:blip>
          <a:stretch>
            <a:fillRect/>
          </a:stretch>
        </p:blipFill>
        <p:spPr>
          <a:xfrm>
            <a:off x="249225" y="3807450"/>
            <a:ext cx="5055497" cy="2605725"/>
          </a:xfrm>
          <a:prstGeom prst="rect">
            <a:avLst/>
          </a:prstGeom>
          <a:noFill/>
          <a:ln cap="flat" cmpd="sng" w="38100">
            <a:solidFill>
              <a:schemeClr val="dk1"/>
            </a:solidFill>
            <a:prstDash val="solid"/>
            <a:round/>
            <a:headEnd len="sm" w="sm" type="none"/>
            <a:tailEnd len="sm" w="sm" type="none"/>
          </a:ln>
        </p:spPr>
      </p:pic>
      <p:pic>
        <p:nvPicPr>
          <p:cNvPr id="264" name="Google Shape;264;p33"/>
          <p:cNvPicPr preferRelativeResize="0"/>
          <p:nvPr/>
        </p:nvPicPr>
        <p:blipFill>
          <a:blip r:embed="rId5">
            <a:alphaModFix/>
          </a:blip>
          <a:stretch>
            <a:fillRect/>
          </a:stretch>
        </p:blipFill>
        <p:spPr>
          <a:xfrm>
            <a:off x="6016350" y="3026125"/>
            <a:ext cx="5705725" cy="3831875"/>
          </a:xfrm>
          <a:prstGeom prst="rect">
            <a:avLst/>
          </a:prstGeom>
          <a:noFill/>
          <a:ln cap="flat" cmpd="sng" w="38100">
            <a:solidFill>
              <a:schemeClr val="dk1"/>
            </a:solidFill>
            <a:prstDash val="solid"/>
            <a:round/>
            <a:headEnd len="sm" w="sm" type="none"/>
            <a:tailEnd len="sm" w="sm" type="none"/>
          </a:ln>
        </p:spPr>
      </p:pic>
      <p:sp>
        <p:nvSpPr>
          <p:cNvPr id="265" name="Google Shape;265;p33"/>
          <p:cNvSpPr txBox="1"/>
          <p:nvPr/>
        </p:nvSpPr>
        <p:spPr>
          <a:xfrm>
            <a:off x="2620375" y="400650"/>
            <a:ext cx="842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latin typeface="Helvetica Neue"/>
                <a:ea typeface="Helvetica Neue"/>
                <a:cs typeface="Helvetica Neue"/>
                <a:sym typeface="Helvetica Neue"/>
              </a:rPr>
              <a:t>List down total gold, silver and bronze medals won by each country.</a:t>
            </a:r>
            <a:endParaRPr b="1" sz="1600">
              <a:latin typeface="Helvetica Neue"/>
              <a:ea typeface="Helvetica Neue"/>
              <a:cs typeface="Helvetica Neue"/>
              <a:sym typeface="Helvetica Neue"/>
            </a:endParaRPr>
          </a:p>
        </p:txBody>
      </p:sp>
      <p:pic>
        <p:nvPicPr>
          <p:cNvPr id="266" name="Google Shape;266;p33"/>
          <p:cNvPicPr preferRelativeResize="0"/>
          <p:nvPr/>
        </p:nvPicPr>
        <p:blipFill>
          <a:blip r:embed="rId6">
            <a:alphaModFix/>
          </a:blip>
          <a:stretch>
            <a:fillRect/>
          </a:stretch>
        </p:blipFill>
        <p:spPr>
          <a:xfrm>
            <a:off x="10176000" y="0"/>
            <a:ext cx="2407373" cy="1858975"/>
          </a:xfrm>
          <a:prstGeom prst="rect">
            <a:avLst/>
          </a:prstGeom>
          <a:noFill/>
          <a:ln>
            <a:noFill/>
          </a:ln>
        </p:spPr>
      </p:pic>
      <p:sp>
        <p:nvSpPr>
          <p:cNvPr id="267" name="Google Shape;267;p33"/>
          <p:cNvSpPr txBox="1"/>
          <p:nvPr/>
        </p:nvSpPr>
        <p:spPr>
          <a:xfrm>
            <a:off x="4557300" y="56175"/>
            <a:ext cx="30774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800">
                <a:latin typeface="Helvetica Neue"/>
                <a:ea typeface="Helvetica Neue"/>
                <a:cs typeface="Helvetica Neue"/>
                <a:sym typeface="Helvetica Neue"/>
              </a:rPr>
              <a:t>Snowflake User Story</a:t>
            </a:r>
            <a:endParaRPr b="1" sz="180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nvSpPr>
        <p:spPr>
          <a:xfrm>
            <a:off x="1311851" y="1378723"/>
            <a:ext cx="6834622" cy="59593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i="0" lang="en-IN" sz="3200" u="none" cap="none" strike="noStrike">
                <a:solidFill>
                  <a:schemeClr val="dk1"/>
                </a:solidFill>
                <a:latin typeface="Calibri"/>
                <a:ea typeface="Calibri"/>
                <a:cs typeface="Calibri"/>
                <a:sym typeface="Calibri"/>
              </a:rPr>
              <a:t>Optimizations and Best Practices Used: </a:t>
            </a:r>
            <a:endParaRPr/>
          </a:p>
        </p:txBody>
      </p:sp>
      <p:sp>
        <p:nvSpPr>
          <p:cNvPr id="273" name="Google Shape;273;p34"/>
          <p:cNvSpPr txBox="1"/>
          <p:nvPr/>
        </p:nvSpPr>
        <p:spPr>
          <a:xfrm>
            <a:off x="965200" y="2169875"/>
            <a:ext cx="9601200" cy="36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latin typeface="Helvetica Neue"/>
                <a:ea typeface="Helvetica Neue"/>
                <a:cs typeface="Helvetica Neue"/>
                <a:sym typeface="Helvetica Neue"/>
              </a:rPr>
              <a:t>&gt; As our solution is dealing with Big Data we have implemented optimizations like Partitioning and Bucketing for hive table for effective data </a:t>
            </a:r>
            <a:r>
              <a:rPr lang="en-IN" sz="1600">
                <a:latin typeface="Helvetica Neue"/>
                <a:ea typeface="Helvetica Neue"/>
                <a:cs typeface="Helvetica Neue"/>
                <a:sym typeface="Helvetica Neue"/>
              </a:rPr>
              <a:t>access</a:t>
            </a:r>
            <a:r>
              <a:rPr lang="en-IN" sz="1600">
                <a:latin typeface="Helvetica Neue"/>
                <a:ea typeface="Helvetica Neue"/>
                <a:cs typeface="Helvetica Neue"/>
                <a:sym typeface="Helvetica Neue"/>
              </a:rPr>
              <a:t> while analysis.</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0" lvl="0" marL="0" rtl="0" algn="l">
              <a:spcBef>
                <a:spcPts val="0"/>
              </a:spcBef>
              <a:spcAft>
                <a:spcPts val="0"/>
              </a:spcAft>
              <a:buNone/>
            </a:pPr>
            <a:r>
              <a:rPr lang="en-IN" sz="1600">
                <a:latin typeface="Helvetica Neue"/>
                <a:ea typeface="Helvetica Neue"/>
                <a:cs typeface="Helvetica Neue"/>
                <a:sym typeface="Helvetica Neue"/>
              </a:rPr>
              <a:t>&gt; We have used ORC file format which will give best compression and performance while analysis.</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0" lvl="0" marL="0" rtl="0" algn="l">
              <a:spcBef>
                <a:spcPts val="0"/>
              </a:spcBef>
              <a:spcAft>
                <a:spcPts val="0"/>
              </a:spcAft>
              <a:buNone/>
            </a:pPr>
            <a:r>
              <a:rPr lang="en-IN" sz="1600">
                <a:solidFill>
                  <a:schemeClr val="dk1"/>
                </a:solidFill>
                <a:latin typeface="Helvetica Neue"/>
                <a:ea typeface="Helvetica Neue"/>
                <a:cs typeface="Helvetica Neue"/>
                <a:sym typeface="Helvetica Neue"/>
              </a:rPr>
              <a:t>&gt; Used Map side join while joining NOC_Region table .</a:t>
            </a:r>
            <a:endParaRPr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IN" sz="1600">
                <a:solidFill>
                  <a:schemeClr val="dk1"/>
                </a:solidFill>
                <a:latin typeface="Helvetica Neue"/>
                <a:ea typeface="Helvetica Neue"/>
                <a:cs typeface="Helvetica Neue"/>
                <a:sym typeface="Helvetica Neue"/>
              </a:rPr>
              <a:t>&gt; While writing queries we have used Common Table Expression to optimize the query.</a:t>
            </a:r>
            <a:endParaRPr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IN" sz="1600">
                <a:solidFill>
                  <a:schemeClr val="dk1"/>
                </a:solidFill>
                <a:latin typeface="Helvetica Neue"/>
                <a:ea typeface="Helvetica Neue"/>
                <a:cs typeface="Helvetica Neue"/>
                <a:sym typeface="Helvetica Neue"/>
              </a:rPr>
              <a:t>&gt; Using external table to store the results as a best practice.</a:t>
            </a:r>
            <a:endParaRPr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600">
              <a:latin typeface="Helvetica Neue"/>
              <a:ea typeface="Helvetica Neue"/>
              <a:cs typeface="Helvetica Neue"/>
              <a:sym typeface="Helvetica Neue"/>
            </a:endParaRPr>
          </a:p>
          <a:p>
            <a:pPr indent="0" lvl="0" marL="0" rtl="0" algn="l">
              <a:spcBef>
                <a:spcPts val="0"/>
              </a:spcBef>
              <a:spcAft>
                <a:spcPts val="0"/>
              </a:spcAft>
              <a:buNone/>
            </a:pPr>
            <a:r>
              <a:rPr lang="en-IN" sz="1600">
                <a:latin typeface="Helvetica Neue"/>
                <a:ea typeface="Helvetica Neue"/>
                <a:cs typeface="Helvetica Neue"/>
                <a:sym typeface="Helvetica Neue"/>
              </a:rPr>
              <a:t>&gt; We have used </a:t>
            </a:r>
            <a:r>
              <a:rPr lang="en-IN" sz="1600">
                <a:latin typeface="Helvetica Neue"/>
                <a:ea typeface="Helvetica Neue"/>
                <a:cs typeface="Helvetica Neue"/>
                <a:sym typeface="Helvetica Neue"/>
              </a:rPr>
              <a:t>standard</a:t>
            </a:r>
            <a:r>
              <a:rPr lang="en-IN" sz="1600">
                <a:latin typeface="Helvetica Neue"/>
                <a:ea typeface="Helvetica Neue"/>
                <a:cs typeface="Helvetica Neue"/>
                <a:sym typeface="Helvetica Neue"/>
              </a:rPr>
              <a:t> naming conviction as a best practice for </a:t>
            </a:r>
            <a:r>
              <a:rPr lang="en-IN" sz="1600">
                <a:latin typeface="Helvetica Neue"/>
                <a:ea typeface="Helvetica Neue"/>
                <a:cs typeface="Helvetica Neue"/>
                <a:sym typeface="Helvetica Neue"/>
              </a:rPr>
              <a:t>readability and understanding</a:t>
            </a:r>
            <a:r>
              <a:rPr lang="en-IN" sz="1600">
                <a:latin typeface="Helvetica Neue"/>
                <a:ea typeface="Helvetica Neue"/>
                <a:cs typeface="Helvetica Neue"/>
                <a:sym typeface="Helvetica Neue"/>
              </a:rPr>
              <a:t>.</a:t>
            </a:r>
            <a:endParaRPr sz="1600">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74" name="Google Shape;274;p34"/>
          <p:cNvPicPr preferRelativeResize="0"/>
          <p:nvPr/>
        </p:nvPicPr>
        <p:blipFill>
          <a:blip r:embed="rId3">
            <a:alphaModFix/>
          </a:blip>
          <a:stretch>
            <a:fillRect/>
          </a:stretch>
        </p:blipFill>
        <p:spPr>
          <a:xfrm>
            <a:off x="9776723" y="0"/>
            <a:ext cx="2415272" cy="1865075"/>
          </a:xfrm>
          <a:prstGeom prst="rect">
            <a:avLst/>
          </a:prstGeom>
          <a:noFill/>
          <a:ln>
            <a:noFill/>
          </a:ln>
        </p:spPr>
      </p:pic>
      <p:pic>
        <p:nvPicPr>
          <p:cNvPr id="275" name="Google Shape;275;p34"/>
          <p:cNvPicPr preferRelativeResize="0"/>
          <p:nvPr/>
        </p:nvPicPr>
        <p:blipFill>
          <a:blip r:embed="rId4">
            <a:alphaModFix/>
          </a:blip>
          <a:stretch>
            <a:fillRect/>
          </a:stretch>
        </p:blipFill>
        <p:spPr>
          <a:xfrm>
            <a:off x="-403000" y="5188200"/>
            <a:ext cx="1892800" cy="140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1026217" y="1323554"/>
            <a:ext cx="3932237" cy="1122871"/>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b="1" lang="en-IN">
                <a:latin typeface="Calibri"/>
                <a:ea typeface="Calibri"/>
                <a:cs typeface="Calibri"/>
                <a:sym typeface="Calibri"/>
              </a:rPr>
              <a:t>Roadblocks &amp; Resolutions</a:t>
            </a:r>
            <a:endParaRPr/>
          </a:p>
        </p:txBody>
      </p:sp>
      <p:sp>
        <p:nvSpPr>
          <p:cNvPr id="281" name="Google Shape;281;p35"/>
          <p:cNvSpPr txBox="1"/>
          <p:nvPr>
            <p:ph idx="1" type="body"/>
          </p:nvPr>
        </p:nvSpPr>
        <p:spPr>
          <a:xfrm>
            <a:off x="5055725" y="1580225"/>
            <a:ext cx="6254400" cy="42177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b="1" lang="en-IN" sz="2000"/>
              <a:t>Roadblock 1:</a:t>
            </a:r>
            <a:endParaRPr b="1" sz="2000"/>
          </a:p>
          <a:p>
            <a:pPr indent="0" lvl="0" marL="114300" rtl="0" algn="l">
              <a:lnSpc>
                <a:spcPct val="80000"/>
              </a:lnSpc>
              <a:spcBef>
                <a:spcPts val="0"/>
              </a:spcBef>
              <a:spcAft>
                <a:spcPts val="0"/>
              </a:spcAft>
              <a:buClr>
                <a:schemeClr val="dk1"/>
              </a:buClr>
              <a:buSzPts val="1800"/>
              <a:buNone/>
            </a:pPr>
            <a:r>
              <a:rPr lang="en-IN" sz="2000"/>
              <a:t>Data set given has duplicate records and commas in values of </a:t>
            </a:r>
            <a:r>
              <a:rPr lang="en-IN" sz="2000"/>
              <a:t>particular</a:t>
            </a:r>
            <a:r>
              <a:rPr lang="en-IN" sz="2000"/>
              <a:t> column.</a:t>
            </a:r>
            <a:endParaRPr sz="2000"/>
          </a:p>
          <a:p>
            <a:pPr indent="0" lvl="0" marL="0" rtl="0" algn="l">
              <a:lnSpc>
                <a:spcPct val="80000"/>
              </a:lnSpc>
              <a:spcBef>
                <a:spcPts val="0"/>
              </a:spcBef>
              <a:spcAft>
                <a:spcPts val="0"/>
              </a:spcAft>
              <a:buNone/>
            </a:pPr>
            <a:r>
              <a:rPr b="1" lang="en-IN" sz="2000"/>
              <a:t>Resolution 1</a:t>
            </a:r>
            <a:r>
              <a:rPr b="1" lang="en-IN" sz="2000"/>
              <a:t>:</a:t>
            </a:r>
            <a:endParaRPr b="1" sz="2000"/>
          </a:p>
          <a:p>
            <a:pPr indent="0" lvl="0" marL="114300" rtl="0" algn="l">
              <a:lnSpc>
                <a:spcPct val="80000"/>
              </a:lnSpc>
              <a:spcBef>
                <a:spcPts val="0"/>
              </a:spcBef>
              <a:spcAft>
                <a:spcPts val="0"/>
              </a:spcAft>
              <a:buClr>
                <a:schemeClr val="dk1"/>
              </a:buClr>
              <a:buSzPts val="1800"/>
              <a:buNone/>
            </a:pPr>
            <a:r>
              <a:rPr lang="en-IN" sz="2000"/>
              <a:t>We have removed duplicates and replaced </a:t>
            </a:r>
            <a:r>
              <a:rPr lang="en-IN" sz="2000"/>
              <a:t>comma</a:t>
            </a:r>
            <a:r>
              <a:rPr lang="en-IN" sz="2000"/>
              <a:t> as part of cleaning.</a:t>
            </a:r>
            <a:endParaRPr sz="2000"/>
          </a:p>
          <a:p>
            <a:pPr indent="0" lvl="0" marL="114300" rtl="0" algn="l">
              <a:lnSpc>
                <a:spcPct val="90000"/>
              </a:lnSpc>
              <a:spcBef>
                <a:spcPts val="0"/>
              </a:spcBef>
              <a:spcAft>
                <a:spcPts val="0"/>
              </a:spcAft>
              <a:buClr>
                <a:schemeClr val="dk1"/>
              </a:buClr>
              <a:buSzPts val="1800"/>
              <a:buNone/>
            </a:pPr>
            <a:r>
              <a:t/>
            </a:r>
            <a:endParaRPr sz="2000"/>
          </a:p>
          <a:p>
            <a:pPr indent="0" lvl="0" marL="114300" rtl="0" algn="l">
              <a:lnSpc>
                <a:spcPct val="80000"/>
              </a:lnSpc>
              <a:spcBef>
                <a:spcPts val="0"/>
              </a:spcBef>
              <a:spcAft>
                <a:spcPts val="0"/>
              </a:spcAft>
              <a:buClr>
                <a:schemeClr val="dk1"/>
              </a:buClr>
              <a:buSzPts val="1800"/>
              <a:buNone/>
            </a:pPr>
            <a:r>
              <a:t/>
            </a:r>
            <a:endParaRPr sz="2000"/>
          </a:p>
          <a:p>
            <a:pPr indent="0" lvl="0" marL="0" rtl="0" algn="l">
              <a:lnSpc>
                <a:spcPct val="80000"/>
              </a:lnSpc>
              <a:spcBef>
                <a:spcPts val="0"/>
              </a:spcBef>
              <a:spcAft>
                <a:spcPts val="0"/>
              </a:spcAft>
              <a:buNone/>
            </a:pPr>
            <a:r>
              <a:rPr b="1" lang="en-IN" sz="2000"/>
              <a:t>Roadblock 2:</a:t>
            </a:r>
            <a:endParaRPr b="1" sz="2000"/>
          </a:p>
          <a:p>
            <a:pPr indent="0" lvl="0" marL="114300" rtl="0" algn="l">
              <a:lnSpc>
                <a:spcPct val="80000"/>
              </a:lnSpc>
              <a:spcBef>
                <a:spcPts val="0"/>
              </a:spcBef>
              <a:spcAft>
                <a:spcPts val="0"/>
              </a:spcAft>
              <a:buClr>
                <a:schemeClr val="dk1"/>
              </a:buClr>
              <a:buSzPts val="1800"/>
              <a:buNone/>
            </a:pPr>
            <a:r>
              <a:rPr lang="en-IN" sz="2000"/>
              <a:t>As per user stories we have </a:t>
            </a:r>
            <a:r>
              <a:rPr lang="en-IN" sz="2000"/>
              <a:t>decided</a:t>
            </a:r>
            <a:r>
              <a:rPr lang="en-IN" sz="2000"/>
              <a:t> to use multiple columns for partitioning and use ORC file format but the we have encountered insufficient heap size error.</a:t>
            </a:r>
            <a:endParaRPr sz="2000"/>
          </a:p>
          <a:p>
            <a:pPr indent="0" lvl="0" marL="0" rtl="0" algn="l">
              <a:lnSpc>
                <a:spcPct val="80000"/>
              </a:lnSpc>
              <a:spcBef>
                <a:spcPts val="0"/>
              </a:spcBef>
              <a:spcAft>
                <a:spcPts val="0"/>
              </a:spcAft>
              <a:buClr>
                <a:schemeClr val="dk1"/>
              </a:buClr>
              <a:buSzPts val="1800"/>
              <a:buNone/>
            </a:pPr>
            <a:r>
              <a:rPr b="1" lang="en-IN" sz="2000"/>
              <a:t>Resolution 2:</a:t>
            </a:r>
            <a:endParaRPr b="1" sz="2000"/>
          </a:p>
          <a:p>
            <a:pPr indent="0" lvl="0" marL="114300" rtl="0" algn="l">
              <a:lnSpc>
                <a:spcPct val="80000"/>
              </a:lnSpc>
              <a:spcBef>
                <a:spcPts val="0"/>
              </a:spcBef>
              <a:spcAft>
                <a:spcPts val="0"/>
              </a:spcAft>
              <a:buClr>
                <a:schemeClr val="dk1"/>
              </a:buClr>
              <a:buSzPts val="1800"/>
              <a:buNone/>
            </a:pPr>
            <a:r>
              <a:rPr lang="en-IN" sz="2000"/>
              <a:t>We can not compresize on fileformat so we have </a:t>
            </a:r>
            <a:r>
              <a:rPr lang="en-IN" sz="2000"/>
              <a:t>partitioned</a:t>
            </a:r>
            <a:r>
              <a:rPr lang="en-IN" sz="2000"/>
              <a:t> on best column to be partition.</a:t>
            </a:r>
            <a:endParaRPr sz="2000"/>
          </a:p>
          <a:p>
            <a:pPr indent="0" lvl="0" marL="0" rtl="0" algn="l">
              <a:lnSpc>
                <a:spcPct val="80000"/>
              </a:lnSpc>
              <a:spcBef>
                <a:spcPts val="0"/>
              </a:spcBef>
              <a:spcAft>
                <a:spcPts val="0"/>
              </a:spcAft>
              <a:buClr>
                <a:schemeClr val="dk1"/>
              </a:buClr>
              <a:buSzPts val="1800"/>
              <a:buNone/>
            </a:pPr>
            <a:r>
              <a:t/>
            </a:r>
            <a:endParaRPr sz="1900"/>
          </a:p>
          <a:p>
            <a:pPr indent="0" lvl="0" marL="114300" rtl="0" algn="l">
              <a:lnSpc>
                <a:spcPct val="80000"/>
              </a:lnSpc>
              <a:spcBef>
                <a:spcPts val="0"/>
              </a:spcBef>
              <a:spcAft>
                <a:spcPts val="0"/>
              </a:spcAft>
              <a:buClr>
                <a:schemeClr val="dk1"/>
              </a:buClr>
              <a:buSzPts val="1800"/>
              <a:buNone/>
            </a:pPr>
            <a:r>
              <a:t/>
            </a:r>
            <a:endParaRPr sz="1900"/>
          </a:p>
          <a:p>
            <a:pPr indent="0" lvl="0" marL="114300" rtl="0" algn="l">
              <a:lnSpc>
                <a:spcPct val="80000"/>
              </a:lnSpc>
              <a:spcBef>
                <a:spcPts val="0"/>
              </a:spcBef>
              <a:spcAft>
                <a:spcPts val="0"/>
              </a:spcAft>
              <a:buClr>
                <a:schemeClr val="dk1"/>
              </a:buClr>
              <a:buSzPts val="1800"/>
              <a:buNone/>
            </a:pPr>
            <a:r>
              <a:t/>
            </a:r>
            <a:endParaRPr sz="1900"/>
          </a:p>
        </p:txBody>
      </p:sp>
      <p:sp>
        <p:nvSpPr>
          <p:cNvPr id="282" name="Google Shape;282;p35"/>
          <p:cNvSpPr txBox="1"/>
          <p:nvPr>
            <p:ph idx="2" type="body"/>
          </p:nvPr>
        </p:nvSpPr>
        <p:spPr>
          <a:xfrm>
            <a:off x="1026218" y="2565646"/>
            <a:ext cx="3932100" cy="3232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en-IN"/>
              <a:t>Snapshots:</a:t>
            </a:r>
            <a:endParaRPr/>
          </a:p>
        </p:txBody>
      </p:sp>
      <p:pic>
        <p:nvPicPr>
          <p:cNvPr id="283" name="Google Shape;283;p35"/>
          <p:cNvPicPr preferRelativeResize="0"/>
          <p:nvPr/>
        </p:nvPicPr>
        <p:blipFill rotWithShape="1">
          <a:blip r:embed="rId3">
            <a:alphaModFix/>
          </a:blip>
          <a:srcRect b="40558" l="34385" r="33967" t="43068"/>
          <a:stretch/>
        </p:blipFill>
        <p:spPr>
          <a:xfrm>
            <a:off x="1106900" y="2854175"/>
            <a:ext cx="3770750" cy="1457700"/>
          </a:xfrm>
          <a:prstGeom prst="rect">
            <a:avLst/>
          </a:prstGeom>
          <a:noFill/>
          <a:ln>
            <a:noFill/>
          </a:ln>
        </p:spPr>
      </p:pic>
      <p:pic>
        <p:nvPicPr>
          <p:cNvPr id="284" name="Google Shape;284;p35"/>
          <p:cNvPicPr preferRelativeResize="0"/>
          <p:nvPr/>
        </p:nvPicPr>
        <p:blipFill rotWithShape="1">
          <a:blip r:embed="rId4">
            <a:alphaModFix/>
          </a:blip>
          <a:srcRect b="0" l="2720" r="4446" t="19788"/>
          <a:stretch/>
        </p:blipFill>
        <p:spPr>
          <a:xfrm>
            <a:off x="1106900" y="4340150"/>
            <a:ext cx="3746849" cy="1457700"/>
          </a:xfrm>
          <a:prstGeom prst="rect">
            <a:avLst/>
          </a:prstGeom>
          <a:noFill/>
          <a:ln>
            <a:noFill/>
          </a:ln>
        </p:spPr>
      </p:pic>
      <p:pic>
        <p:nvPicPr>
          <p:cNvPr id="285" name="Google Shape;285;p35"/>
          <p:cNvPicPr preferRelativeResize="0"/>
          <p:nvPr/>
        </p:nvPicPr>
        <p:blipFill>
          <a:blip r:embed="rId5">
            <a:alphaModFix/>
          </a:blip>
          <a:stretch>
            <a:fillRect/>
          </a:stretch>
        </p:blipFill>
        <p:spPr>
          <a:xfrm>
            <a:off x="10304271" y="0"/>
            <a:ext cx="1887729" cy="145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nvSpPr>
        <p:spPr>
          <a:xfrm>
            <a:off x="553275" y="1272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0"/>
              </a:spcAft>
              <a:buNone/>
            </a:pPr>
            <a:r>
              <a:t/>
            </a:r>
            <a:endParaRPr>
              <a:solidFill>
                <a:schemeClr val="dk1"/>
              </a:solidFill>
            </a:endParaRPr>
          </a:p>
        </p:txBody>
      </p:sp>
      <p:sp>
        <p:nvSpPr>
          <p:cNvPr id="291" name="Google Shape;291;p36"/>
          <p:cNvSpPr txBox="1"/>
          <p:nvPr/>
        </p:nvSpPr>
        <p:spPr>
          <a:xfrm>
            <a:off x="553275" y="1442175"/>
            <a:ext cx="3000000" cy="6771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0"/>
              </a:spcAft>
              <a:buNone/>
            </a:pPr>
            <a:r>
              <a:rPr b="1" lang="en-IN" sz="3200">
                <a:solidFill>
                  <a:schemeClr val="dk1"/>
                </a:solidFill>
                <a:latin typeface="Calibri"/>
                <a:ea typeface="Calibri"/>
                <a:cs typeface="Calibri"/>
                <a:sym typeface="Calibri"/>
              </a:rPr>
              <a:t>Feedback:</a:t>
            </a:r>
            <a:endParaRPr>
              <a:solidFill>
                <a:schemeClr val="dk1"/>
              </a:solidFill>
            </a:endParaRPr>
          </a:p>
        </p:txBody>
      </p:sp>
      <p:sp>
        <p:nvSpPr>
          <p:cNvPr id="292" name="Google Shape;292;p36"/>
          <p:cNvSpPr txBox="1"/>
          <p:nvPr/>
        </p:nvSpPr>
        <p:spPr>
          <a:xfrm>
            <a:off x="553275" y="2614775"/>
            <a:ext cx="6594900" cy="18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IN" sz="1800">
                <a:solidFill>
                  <a:schemeClr val="dk1"/>
                </a:solidFill>
                <a:latin typeface="Helvetica Neue"/>
                <a:ea typeface="Helvetica Neue"/>
                <a:cs typeface="Helvetica Neue"/>
                <a:sym typeface="Helvetica Neue"/>
              </a:rPr>
              <a:t>“</a:t>
            </a:r>
            <a:r>
              <a:rPr i="1" lang="en-IN" sz="1800">
                <a:solidFill>
                  <a:schemeClr val="dk1"/>
                </a:solidFill>
                <a:latin typeface="Helvetica Neue"/>
                <a:ea typeface="Helvetica Neue"/>
                <a:cs typeface="Helvetica Neue"/>
                <a:sym typeface="Helvetica Neue"/>
              </a:rPr>
              <a:t>The concepts we have been taught, hands-on and projects we have done in this learning journey of Big Data made us more confident that we are going to be best Data Engineers thank you sir for valuable technical lessons and also life lessons that you taught us.”</a:t>
            </a:r>
            <a:endParaRPr i="1"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i="1" sz="1800">
              <a:latin typeface="Helvetica Neue"/>
              <a:ea typeface="Helvetica Neue"/>
              <a:cs typeface="Helvetica Neue"/>
              <a:sym typeface="Helvetica Neue"/>
            </a:endParaRPr>
          </a:p>
        </p:txBody>
      </p:sp>
      <p:pic>
        <p:nvPicPr>
          <p:cNvPr id="293" name="Google Shape;293;p36"/>
          <p:cNvPicPr preferRelativeResize="0"/>
          <p:nvPr/>
        </p:nvPicPr>
        <p:blipFill>
          <a:blip r:embed="rId3">
            <a:alphaModFix/>
          </a:blip>
          <a:stretch>
            <a:fillRect/>
          </a:stretch>
        </p:blipFill>
        <p:spPr>
          <a:xfrm>
            <a:off x="9965925" y="0"/>
            <a:ext cx="2226073" cy="1718975"/>
          </a:xfrm>
          <a:prstGeom prst="rect">
            <a:avLst/>
          </a:prstGeom>
          <a:noFill/>
          <a:ln>
            <a:noFill/>
          </a:ln>
        </p:spPr>
      </p:pic>
      <p:pic>
        <p:nvPicPr>
          <p:cNvPr id="294" name="Google Shape;294;p36"/>
          <p:cNvPicPr preferRelativeResize="0"/>
          <p:nvPr/>
        </p:nvPicPr>
        <p:blipFill>
          <a:blip r:embed="rId4">
            <a:alphaModFix/>
          </a:blip>
          <a:stretch>
            <a:fillRect/>
          </a:stretch>
        </p:blipFill>
        <p:spPr>
          <a:xfrm>
            <a:off x="-210350" y="5370200"/>
            <a:ext cx="1634158" cy="1212000"/>
          </a:xfrm>
          <a:prstGeom prst="rect">
            <a:avLst/>
          </a:prstGeom>
          <a:noFill/>
          <a:ln>
            <a:noFill/>
          </a:ln>
        </p:spPr>
      </p:pic>
      <p:pic>
        <p:nvPicPr>
          <p:cNvPr id="295" name="Google Shape;295;p36"/>
          <p:cNvPicPr preferRelativeResize="0"/>
          <p:nvPr/>
        </p:nvPicPr>
        <p:blipFill rotWithShape="1">
          <a:blip r:embed="rId5">
            <a:alphaModFix/>
          </a:blip>
          <a:srcRect b="13405" l="40492" r="42112" t="23303"/>
          <a:stretch/>
        </p:blipFill>
        <p:spPr>
          <a:xfrm>
            <a:off x="7229600" y="0"/>
            <a:ext cx="3000003" cy="6857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idx="1" type="body"/>
          </p:nvPr>
        </p:nvSpPr>
        <p:spPr>
          <a:xfrm>
            <a:off x="1641925" y="1862300"/>
            <a:ext cx="9830700" cy="2527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8000"/>
              <a:buNone/>
            </a:pPr>
            <a:r>
              <a:rPr lang="en-IN"/>
              <a:t>OLYMPIC HISTORY </a:t>
            </a:r>
            <a:endParaRPr/>
          </a:p>
          <a:p>
            <a:pPr indent="0" lvl="0" marL="0" rtl="0" algn="l">
              <a:lnSpc>
                <a:spcPct val="90000"/>
              </a:lnSpc>
              <a:spcBef>
                <a:spcPts val="0"/>
              </a:spcBef>
              <a:spcAft>
                <a:spcPts val="0"/>
              </a:spcAft>
              <a:buClr>
                <a:schemeClr val="dk1"/>
              </a:buClr>
              <a:buSzPts val="8000"/>
              <a:buNone/>
            </a:pPr>
            <a:r>
              <a:rPr lang="en-IN"/>
              <a:t>DE SOLUTION</a:t>
            </a:r>
            <a:endParaRPr/>
          </a:p>
        </p:txBody>
      </p:sp>
      <p:sp>
        <p:nvSpPr>
          <p:cNvPr id="122" name="Google Shape;122;p19"/>
          <p:cNvSpPr txBox="1"/>
          <p:nvPr/>
        </p:nvSpPr>
        <p:spPr>
          <a:xfrm>
            <a:off x="8180700" y="4846000"/>
            <a:ext cx="4679700" cy="17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000">
                <a:latin typeface="Helvetica Neue"/>
                <a:ea typeface="Helvetica Neue"/>
                <a:cs typeface="Helvetica Neue"/>
                <a:sym typeface="Helvetica Neue"/>
              </a:rPr>
              <a:t> </a:t>
            </a:r>
            <a:r>
              <a:rPr b="1" lang="en-IN" sz="2000">
                <a:solidFill>
                  <a:srgbClr val="FF0000"/>
                </a:solidFill>
                <a:latin typeface="Helvetica Neue"/>
                <a:ea typeface="Helvetica Neue"/>
                <a:cs typeface="Helvetica Neue"/>
                <a:sym typeface="Helvetica Neue"/>
              </a:rPr>
              <a:t>TEAM DATA LAKE</a:t>
            </a:r>
            <a:endParaRPr b="1" sz="20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2000">
              <a:solidFill>
                <a:srgbClr val="FF0000"/>
              </a:solidFill>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AutoNum type="arabicPeriod"/>
            </a:pPr>
            <a:r>
              <a:rPr lang="en-IN">
                <a:latin typeface="Helvetica Neue"/>
                <a:ea typeface="Helvetica Neue"/>
                <a:cs typeface="Helvetica Neue"/>
                <a:sym typeface="Helvetica Neue"/>
              </a:rPr>
              <a:t>ANIRUDH KURUVA (FT738)</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AutoNum type="arabicPeriod"/>
            </a:pPr>
            <a:r>
              <a:rPr lang="en-IN">
                <a:latin typeface="Helvetica Neue"/>
                <a:ea typeface="Helvetica Neue"/>
                <a:cs typeface="Helvetica Neue"/>
                <a:sym typeface="Helvetica Neue"/>
              </a:rPr>
              <a:t>KOUSTAV SARKAR (FT746)</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AutoNum type="arabicPeriod"/>
            </a:pPr>
            <a:r>
              <a:rPr lang="en-IN">
                <a:latin typeface="Helvetica Neue"/>
                <a:ea typeface="Helvetica Neue"/>
                <a:cs typeface="Helvetica Neue"/>
                <a:sym typeface="Helvetica Neue"/>
              </a:rPr>
              <a:t>MOKSHA H S (FT750)</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AutoNum type="arabicPeriod"/>
            </a:pPr>
            <a:r>
              <a:rPr lang="en-IN">
                <a:latin typeface="Helvetica Neue"/>
                <a:ea typeface="Helvetica Neue"/>
                <a:cs typeface="Helvetica Neue"/>
                <a:sym typeface="Helvetica Neue"/>
              </a:rPr>
              <a:t>SAI VENKAT SEELAM (FT756)</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AutoNum type="arabicPeriod"/>
            </a:pPr>
            <a:r>
              <a:rPr lang="en-IN">
                <a:latin typeface="Helvetica Neue"/>
                <a:ea typeface="Helvetica Neue"/>
                <a:cs typeface="Helvetica Neue"/>
                <a:sym typeface="Helvetica Neue"/>
              </a:rPr>
              <a:t>SAKSHI SHINDE (</a:t>
            </a:r>
            <a:r>
              <a:rPr lang="en-IN">
                <a:latin typeface="Helvetica Neue"/>
                <a:ea typeface="Helvetica Neue"/>
                <a:cs typeface="Helvetica Neue"/>
                <a:sym typeface="Helvetica Neue"/>
              </a:rPr>
              <a:t>FT757</a:t>
            </a:r>
            <a:r>
              <a:rPr lang="en-I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rotWithShape="1">
          <a:blip r:embed="rId3">
            <a:alphaModFix/>
          </a:blip>
          <a:srcRect b="40642" l="29435" r="33858" t="23688"/>
          <a:stretch/>
        </p:blipFill>
        <p:spPr>
          <a:xfrm>
            <a:off x="2429875" y="2139325"/>
            <a:ext cx="1635900" cy="1638900"/>
          </a:xfrm>
          <a:prstGeom prst="ellipse">
            <a:avLst/>
          </a:prstGeom>
          <a:noFill/>
          <a:ln>
            <a:noFill/>
          </a:ln>
        </p:spPr>
      </p:pic>
      <p:pic>
        <p:nvPicPr>
          <p:cNvPr id="301" name="Google Shape;301;p37"/>
          <p:cNvPicPr preferRelativeResize="0"/>
          <p:nvPr/>
        </p:nvPicPr>
        <p:blipFill rotWithShape="1">
          <a:blip r:embed="rId4">
            <a:alphaModFix/>
          </a:blip>
          <a:srcRect b="15254" l="0" r="0" t="0"/>
          <a:stretch/>
        </p:blipFill>
        <p:spPr>
          <a:xfrm>
            <a:off x="9372025" y="4295050"/>
            <a:ext cx="1635900" cy="1638900"/>
          </a:xfrm>
          <a:prstGeom prst="ellipse">
            <a:avLst/>
          </a:prstGeom>
          <a:noFill/>
          <a:ln>
            <a:noFill/>
          </a:ln>
        </p:spPr>
      </p:pic>
      <p:pic>
        <p:nvPicPr>
          <p:cNvPr id="302" name="Google Shape;302;p37"/>
          <p:cNvPicPr preferRelativeResize="0"/>
          <p:nvPr/>
        </p:nvPicPr>
        <p:blipFill rotWithShape="1">
          <a:blip r:embed="rId5">
            <a:alphaModFix/>
          </a:blip>
          <a:srcRect b="32910" l="0" r="0" t="7833"/>
          <a:stretch/>
        </p:blipFill>
        <p:spPr>
          <a:xfrm>
            <a:off x="5024375" y="4241500"/>
            <a:ext cx="1776900" cy="1746000"/>
          </a:xfrm>
          <a:prstGeom prst="ellipse">
            <a:avLst/>
          </a:prstGeom>
          <a:noFill/>
          <a:ln>
            <a:noFill/>
          </a:ln>
        </p:spPr>
      </p:pic>
      <p:pic>
        <p:nvPicPr>
          <p:cNvPr id="303" name="Google Shape;303;p37"/>
          <p:cNvPicPr preferRelativeResize="0"/>
          <p:nvPr/>
        </p:nvPicPr>
        <p:blipFill rotWithShape="1">
          <a:blip r:embed="rId6">
            <a:alphaModFix/>
          </a:blip>
          <a:srcRect b="12260" l="30942" r="31094" t="21430"/>
          <a:stretch/>
        </p:blipFill>
        <p:spPr>
          <a:xfrm>
            <a:off x="4741350" y="124775"/>
            <a:ext cx="1776900" cy="1746000"/>
          </a:xfrm>
          <a:prstGeom prst="ellipse">
            <a:avLst/>
          </a:prstGeom>
          <a:noFill/>
          <a:ln>
            <a:noFill/>
          </a:ln>
        </p:spPr>
      </p:pic>
      <p:sp>
        <p:nvSpPr>
          <p:cNvPr id="304" name="Google Shape;304;p37"/>
          <p:cNvSpPr txBox="1"/>
          <p:nvPr/>
        </p:nvSpPr>
        <p:spPr>
          <a:xfrm>
            <a:off x="4328350" y="1870775"/>
            <a:ext cx="30042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500">
                <a:latin typeface="Helvetica Neue"/>
                <a:ea typeface="Helvetica Neue"/>
                <a:cs typeface="Helvetica Neue"/>
                <a:sym typeface="Helvetica Neue"/>
              </a:rPr>
              <a:t>Venkata S Billa, DE Expert</a:t>
            </a:r>
            <a:endParaRPr b="1" sz="1500">
              <a:latin typeface="Helvetica Neue"/>
              <a:ea typeface="Helvetica Neue"/>
              <a:cs typeface="Helvetica Neue"/>
              <a:sym typeface="Helvetica Neue"/>
            </a:endParaRPr>
          </a:p>
        </p:txBody>
      </p:sp>
      <p:sp>
        <p:nvSpPr>
          <p:cNvPr id="305" name="Google Shape;305;p37"/>
          <p:cNvSpPr txBox="1"/>
          <p:nvPr/>
        </p:nvSpPr>
        <p:spPr>
          <a:xfrm>
            <a:off x="1653825" y="3798500"/>
            <a:ext cx="3004200" cy="4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500">
                <a:latin typeface="Helvetica Neue"/>
                <a:ea typeface="Helvetica Neue"/>
                <a:cs typeface="Helvetica Neue"/>
                <a:sym typeface="Helvetica Neue"/>
              </a:rPr>
              <a:t>Moksha HS </a:t>
            </a:r>
            <a:endParaRPr b="1" sz="1500">
              <a:latin typeface="Helvetica Neue"/>
              <a:ea typeface="Helvetica Neue"/>
              <a:cs typeface="Helvetica Neue"/>
              <a:sym typeface="Helvetica Neue"/>
            </a:endParaRPr>
          </a:p>
          <a:p>
            <a:pPr indent="0" lvl="0" marL="0" rtl="0" algn="ctr">
              <a:spcBef>
                <a:spcPts val="0"/>
              </a:spcBef>
              <a:spcAft>
                <a:spcPts val="0"/>
              </a:spcAft>
              <a:buNone/>
            </a:pPr>
            <a:r>
              <a:rPr b="1" lang="en-IN" sz="1500">
                <a:latin typeface="Helvetica Neue"/>
                <a:ea typeface="Helvetica Neue"/>
                <a:cs typeface="Helvetica Neue"/>
                <a:sym typeface="Helvetica Neue"/>
              </a:rPr>
              <a:t>Trainee Data Specialist</a:t>
            </a:r>
            <a:endParaRPr b="1" sz="1500">
              <a:latin typeface="Helvetica Neue"/>
              <a:ea typeface="Helvetica Neue"/>
              <a:cs typeface="Helvetica Neue"/>
              <a:sym typeface="Helvetica Neue"/>
            </a:endParaRPr>
          </a:p>
        </p:txBody>
      </p:sp>
      <p:sp>
        <p:nvSpPr>
          <p:cNvPr id="306" name="Google Shape;306;p37"/>
          <p:cNvSpPr txBox="1"/>
          <p:nvPr/>
        </p:nvSpPr>
        <p:spPr>
          <a:xfrm>
            <a:off x="-129775" y="5990988"/>
            <a:ext cx="3004200" cy="4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500">
                <a:latin typeface="Helvetica Neue"/>
                <a:ea typeface="Helvetica Neue"/>
                <a:cs typeface="Helvetica Neue"/>
                <a:sym typeface="Helvetica Neue"/>
              </a:rPr>
              <a:t>Sai Venkat Seelam</a:t>
            </a:r>
            <a:endParaRPr b="1" sz="1500">
              <a:latin typeface="Helvetica Neue"/>
              <a:ea typeface="Helvetica Neue"/>
              <a:cs typeface="Helvetica Neue"/>
              <a:sym typeface="Helvetica Neue"/>
            </a:endParaRPr>
          </a:p>
          <a:p>
            <a:pPr indent="0" lvl="0" marL="0" rtl="0" algn="ctr">
              <a:spcBef>
                <a:spcPts val="0"/>
              </a:spcBef>
              <a:spcAft>
                <a:spcPts val="0"/>
              </a:spcAft>
              <a:buNone/>
            </a:pPr>
            <a:r>
              <a:rPr b="1" lang="en-IN" sz="1500">
                <a:latin typeface="Helvetica Neue"/>
                <a:ea typeface="Helvetica Neue"/>
                <a:cs typeface="Helvetica Neue"/>
                <a:sym typeface="Helvetica Neue"/>
              </a:rPr>
              <a:t>Trainee Data Specialist</a:t>
            </a:r>
            <a:endParaRPr b="1" sz="1500">
              <a:latin typeface="Helvetica Neue"/>
              <a:ea typeface="Helvetica Neue"/>
              <a:cs typeface="Helvetica Neue"/>
              <a:sym typeface="Helvetica Neue"/>
            </a:endParaRPr>
          </a:p>
        </p:txBody>
      </p:sp>
      <p:pic>
        <p:nvPicPr>
          <p:cNvPr id="307" name="Google Shape;307;p37"/>
          <p:cNvPicPr preferRelativeResize="0"/>
          <p:nvPr/>
        </p:nvPicPr>
        <p:blipFill rotWithShape="1">
          <a:blip r:embed="rId7">
            <a:alphaModFix/>
          </a:blip>
          <a:srcRect b="14489" l="0" r="8850" t="3043"/>
          <a:stretch/>
        </p:blipFill>
        <p:spPr>
          <a:xfrm>
            <a:off x="7595125" y="2139325"/>
            <a:ext cx="1776900" cy="1638900"/>
          </a:xfrm>
          <a:prstGeom prst="ellipse">
            <a:avLst/>
          </a:prstGeom>
          <a:noFill/>
          <a:ln>
            <a:noFill/>
          </a:ln>
        </p:spPr>
      </p:pic>
      <p:sp>
        <p:nvSpPr>
          <p:cNvPr id="308" name="Google Shape;308;p37"/>
          <p:cNvSpPr txBox="1"/>
          <p:nvPr/>
        </p:nvSpPr>
        <p:spPr>
          <a:xfrm>
            <a:off x="4579024" y="5987500"/>
            <a:ext cx="2667600" cy="4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500">
                <a:latin typeface="Helvetica Neue"/>
                <a:ea typeface="Helvetica Neue"/>
                <a:cs typeface="Helvetica Neue"/>
                <a:sym typeface="Helvetica Neue"/>
              </a:rPr>
              <a:t>Anirudh Kuruva</a:t>
            </a:r>
            <a:endParaRPr b="1" sz="1500">
              <a:latin typeface="Helvetica Neue"/>
              <a:ea typeface="Helvetica Neue"/>
              <a:cs typeface="Helvetica Neue"/>
              <a:sym typeface="Helvetica Neue"/>
            </a:endParaRPr>
          </a:p>
          <a:p>
            <a:pPr indent="0" lvl="0" marL="0" rtl="0" algn="ctr">
              <a:spcBef>
                <a:spcPts val="0"/>
              </a:spcBef>
              <a:spcAft>
                <a:spcPts val="0"/>
              </a:spcAft>
              <a:buNone/>
            </a:pPr>
            <a:r>
              <a:rPr b="1" lang="en-IN" sz="1500">
                <a:latin typeface="Helvetica Neue"/>
                <a:ea typeface="Helvetica Neue"/>
                <a:cs typeface="Helvetica Neue"/>
                <a:sym typeface="Helvetica Neue"/>
              </a:rPr>
              <a:t>Trainee Data Specialist</a:t>
            </a:r>
            <a:endParaRPr b="1" sz="1500">
              <a:latin typeface="Helvetica Neue"/>
              <a:ea typeface="Helvetica Neue"/>
              <a:cs typeface="Helvetica Neue"/>
              <a:sym typeface="Helvetica Neue"/>
            </a:endParaRPr>
          </a:p>
        </p:txBody>
      </p:sp>
      <p:sp>
        <p:nvSpPr>
          <p:cNvPr id="309" name="Google Shape;309;p37"/>
          <p:cNvSpPr txBox="1"/>
          <p:nvPr/>
        </p:nvSpPr>
        <p:spPr>
          <a:xfrm>
            <a:off x="8951225" y="5987500"/>
            <a:ext cx="2667600" cy="4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500">
                <a:latin typeface="Helvetica Neue"/>
                <a:ea typeface="Helvetica Neue"/>
                <a:cs typeface="Helvetica Neue"/>
                <a:sym typeface="Helvetica Neue"/>
              </a:rPr>
              <a:t>Koustav Sarkar</a:t>
            </a:r>
            <a:endParaRPr b="1" sz="1500">
              <a:latin typeface="Helvetica Neue"/>
              <a:ea typeface="Helvetica Neue"/>
              <a:cs typeface="Helvetica Neue"/>
              <a:sym typeface="Helvetica Neue"/>
            </a:endParaRPr>
          </a:p>
          <a:p>
            <a:pPr indent="0" lvl="0" marL="0" rtl="0" algn="ctr">
              <a:spcBef>
                <a:spcPts val="0"/>
              </a:spcBef>
              <a:spcAft>
                <a:spcPts val="0"/>
              </a:spcAft>
              <a:buNone/>
            </a:pPr>
            <a:r>
              <a:rPr b="1" lang="en-IN" sz="1500">
                <a:latin typeface="Helvetica Neue"/>
                <a:ea typeface="Helvetica Neue"/>
                <a:cs typeface="Helvetica Neue"/>
                <a:sym typeface="Helvetica Neue"/>
              </a:rPr>
              <a:t>Trainee Data Specialist</a:t>
            </a:r>
            <a:endParaRPr b="1" sz="1500">
              <a:latin typeface="Helvetica Neue"/>
              <a:ea typeface="Helvetica Neue"/>
              <a:cs typeface="Helvetica Neue"/>
              <a:sym typeface="Helvetica Neue"/>
            </a:endParaRPr>
          </a:p>
        </p:txBody>
      </p:sp>
      <p:sp>
        <p:nvSpPr>
          <p:cNvPr id="310" name="Google Shape;310;p37"/>
          <p:cNvSpPr txBox="1"/>
          <p:nvPr/>
        </p:nvSpPr>
        <p:spPr>
          <a:xfrm>
            <a:off x="7076100" y="3816888"/>
            <a:ext cx="3004200" cy="4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500">
                <a:latin typeface="Helvetica Neue"/>
                <a:ea typeface="Helvetica Neue"/>
                <a:cs typeface="Helvetica Neue"/>
                <a:sym typeface="Helvetica Neue"/>
              </a:rPr>
              <a:t>Sakshi Shinde</a:t>
            </a:r>
            <a:endParaRPr b="1" sz="1500">
              <a:latin typeface="Helvetica Neue"/>
              <a:ea typeface="Helvetica Neue"/>
              <a:cs typeface="Helvetica Neue"/>
              <a:sym typeface="Helvetica Neue"/>
            </a:endParaRPr>
          </a:p>
          <a:p>
            <a:pPr indent="0" lvl="0" marL="0" rtl="0" algn="ctr">
              <a:spcBef>
                <a:spcPts val="0"/>
              </a:spcBef>
              <a:spcAft>
                <a:spcPts val="0"/>
              </a:spcAft>
              <a:buNone/>
            </a:pPr>
            <a:r>
              <a:rPr b="1" lang="en-IN" sz="1500">
                <a:latin typeface="Helvetica Neue"/>
                <a:ea typeface="Helvetica Neue"/>
                <a:cs typeface="Helvetica Neue"/>
                <a:sym typeface="Helvetica Neue"/>
              </a:rPr>
              <a:t>Trainee Data Specialist</a:t>
            </a:r>
            <a:endParaRPr b="1" sz="1500">
              <a:latin typeface="Helvetica Neue"/>
              <a:ea typeface="Helvetica Neue"/>
              <a:cs typeface="Helvetica Neue"/>
              <a:sym typeface="Helvetica Neue"/>
            </a:endParaRPr>
          </a:p>
        </p:txBody>
      </p:sp>
      <p:sp>
        <p:nvSpPr>
          <p:cNvPr id="311" name="Google Shape;311;p37"/>
          <p:cNvSpPr/>
          <p:nvPr/>
        </p:nvSpPr>
        <p:spPr>
          <a:xfrm>
            <a:off x="4500550" y="2506975"/>
            <a:ext cx="2575584" cy="146059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500">
                <a:latin typeface="Helvetica Neue"/>
                <a:ea typeface="Helvetica Neue"/>
                <a:cs typeface="Helvetica Neue"/>
                <a:sym typeface="Helvetica Neue"/>
              </a:rPr>
              <a:t>Team </a:t>
            </a:r>
            <a:r>
              <a:rPr b="1" lang="en-IN" sz="1500">
                <a:latin typeface="Helvetica Neue"/>
                <a:ea typeface="Helvetica Neue"/>
                <a:cs typeface="Helvetica Neue"/>
                <a:sym typeface="Helvetica Neue"/>
              </a:rPr>
              <a:t>Data Lake</a:t>
            </a:r>
            <a:endParaRPr b="1" sz="1500">
              <a:latin typeface="Helvetica Neue"/>
              <a:ea typeface="Helvetica Neue"/>
              <a:cs typeface="Helvetica Neue"/>
              <a:sym typeface="Helvetica Neue"/>
            </a:endParaRPr>
          </a:p>
        </p:txBody>
      </p:sp>
      <p:sp>
        <p:nvSpPr>
          <p:cNvPr id="312" name="Google Shape;312;p37"/>
          <p:cNvSpPr txBox="1"/>
          <p:nvPr/>
        </p:nvSpPr>
        <p:spPr>
          <a:xfrm>
            <a:off x="10868275" y="1691300"/>
            <a:ext cx="13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cxnSp>
        <p:nvCxnSpPr>
          <p:cNvPr id="313" name="Google Shape;313;p37"/>
          <p:cNvCxnSpPr>
            <a:stCxn id="300" idx="6"/>
          </p:cNvCxnSpPr>
          <p:nvPr/>
        </p:nvCxnSpPr>
        <p:spPr>
          <a:xfrm flipH="1" rot="10800000">
            <a:off x="4065775" y="2918575"/>
            <a:ext cx="702900" cy="40200"/>
          </a:xfrm>
          <a:prstGeom prst="straightConnector1">
            <a:avLst/>
          </a:prstGeom>
          <a:noFill/>
          <a:ln cap="flat" cmpd="sng" w="19050">
            <a:solidFill>
              <a:schemeClr val="dk2"/>
            </a:solidFill>
            <a:prstDash val="solid"/>
            <a:round/>
            <a:headEnd len="med" w="med" type="none"/>
            <a:tailEnd len="med" w="med" type="none"/>
          </a:ln>
        </p:spPr>
      </p:cxnSp>
      <p:cxnSp>
        <p:nvCxnSpPr>
          <p:cNvPr id="314" name="Google Shape;314;p37"/>
          <p:cNvCxnSpPr>
            <a:endCxn id="307" idx="2"/>
          </p:cNvCxnSpPr>
          <p:nvPr/>
        </p:nvCxnSpPr>
        <p:spPr>
          <a:xfrm flipH="1" rot="10800000">
            <a:off x="6964225" y="2958775"/>
            <a:ext cx="630900" cy="11910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37"/>
          <p:cNvCxnSpPr>
            <a:stCxn id="316" idx="5"/>
          </p:cNvCxnSpPr>
          <p:nvPr/>
        </p:nvCxnSpPr>
        <p:spPr>
          <a:xfrm flipH="1" rot="10800000">
            <a:off x="2004804" y="3877325"/>
            <a:ext cx="3185100" cy="18426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37"/>
          <p:cNvCxnSpPr>
            <a:stCxn id="311" idx="1"/>
            <a:endCxn id="302" idx="0"/>
          </p:cNvCxnSpPr>
          <p:nvPr/>
        </p:nvCxnSpPr>
        <p:spPr>
          <a:xfrm>
            <a:off x="5788342" y="3966012"/>
            <a:ext cx="124500" cy="27540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37"/>
          <p:cNvCxnSpPr>
            <a:stCxn id="301" idx="2"/>
          </p:cNvCxnSpPr>
          <p:nvPr/>
        </p:nvCxnSpPr>
        <p:spPr>
          <a:xfrm rot="10800000">
            <a:off x="6197425" y="3761200"/>
            <a:ext cx="3174600" cy="1353300"/>
          </a:xfrm>
          <a:prstGeom prst="straightConnector1">
            <a:avLst/>
          </a:prstGeom>
          <a:noFill/>
          <a:ln cap="flat" cmpd="sng" w="9525">
            <a:solidFill>
              <a:schemeClr val="dk2"/>
            </a:solidFill>
            <a:prstDash val="solid"/>
            <a:round/>
            <a:headEnd len="med" w="med" type="none"/>
            <a:tailEnd len="med" w="med" type="none"/>
          </a:ln>
        </p:spPr>
      </p:cxnSp>
      <p:pic>
        <p:nvPicPr>
          <p:cNvPr id="319" name="Google Shape;319;p37"/>
          <p:cNvPicPr preferRelativeResize="0"/>
          <p:nvPr/>
        </p:nvPicPr>
        <p:blipFill>
          <a:blip r:embed="rId8">
            <a:alphaModFix/>
          </a:blip>
          <a:stretch>
            <a:fillRect/>
          </a:stretch>
        </p:blipFill>
        <p:spPr>
          <a:xfrm>
            <a:off x="9841975" y="0"/>
            <a:ext cx="2375710" cy="1834525"/>
          </a:xfrm>
          <a:prstGeom prst="rect">
            <a:avLst/>
          </a:prstGeom>
          <a:noFill/>
          <a:ln>
            <a:noFill/>
          </a:ln>
        </p:spPr>
      </p:pic>
      <p:pic>
        <p:nvPicPr>
          <p:cNvPr id="320" name="Google Shape;320;p37"/>
          <p:cNvPicPr preferRelativeResize="0"/>
          <p:nvPr/>
        </p:nvPicPr>
        <p:blipFill rotWithShape="1">
          <a:blip r:embed="rId9">
            <a:alphaModFix/>
          </a:blip>
          <a:srcRect b="51741" l="21115" r="35156" t="19677"/>
          <a:stretch/>
        </p:blipFill>
        <p:spPr>
          <a:xfrm>
            <a:off x="554375" y="4199954"/>
            <a:ext cx="1635900" cy="18291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8"/>
          <p:cNvPicPr preferRelativeResize="0"/>
          <p:nvPr/>
        </p:nvPicPr>
        <p:blipFill rotWithShape="1">
          <a:blip r:embed="rId3">
            <a:alphaModFix/>
          </a:blip>
          <a:srcRect b="11964" l="0" r="6690" t="0"/>
          <a:stretch/>
        </p:blipFill>
        <p:spPr>
          <a:xfrm>
            <a:off x="2961600" y="1477600"/>
            <a:ext cx="5490600" cy="4096975"/>
          </a:xfrm>
          <a:prstGeom prst="rect">
            <a:avLst/>
          </a:prstGeom>
          <a:noFill/>
          <a:ln>
            <a:noFill/>
          </a:ln>
        </p:spPr>
      </p:pic>
      <p:pic>
        <p:nvPicPr>
          <p:cNvPr id="326" name="Google Shape;326;p38"/>
          <p:cNvPicPr preferRelativeResize="0"/>
          <p:nvPr/>
        </p:nvPicPr>
        <p:blipFill>
          <a:blip r:embed="rId4">
            <a:alphaModFix/>
          </a:blip>
          <a:stretch>
            <a:fillRect/>
          </a:stretch>
        </p:blipFill>
        <p:spPr>
          <a:xfrm>
            <a:off x="9725025" y="0"/>
            <a:ext cx="2466975" cy="1905000"/>
          </a:xfrm>
          <a:prstGeom prst="rect">
            <a:avLst/>
          </a:prstGeom>
          <a:noFill/>
          <a:ln>
            <a:noFill/>
          </a:ln>
        </p:spPr>
      </p:pic>
      <p:pic>
        <p:nvPicPr>
          <p:cNvPr id="327" name="Google Shape;327;p38"/>
          <p:cNvPicPr preferRelativeResize="0"/>
          <p:nvPr/>
        </p:nvPicPr>
        <p:blipFill>
          <a:blip r:embed="rId5">
            <a:alphaModFix/>
          </a:blip>
          <a:stretch>
            <a:fillRect/>
          </a:stretch>
        </p:blipFill>
        <p:spPr>
          <a:xfrm>
            <a:off x="-372700" y="4869475"/>
            <a:ext cx="2286000" cy="1695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nvSpPr>
        <p:spPr>
          <a:xfrm>
            <a:off x="1311852" y="1298124"/>
            <a:ext cx="3540702" cy="59593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IN" sz="3200" u="none" cap="none" strike="noStrike">
                <a:solidFill>
                  <a:schemeClr val="dk1"/>
                </a:solidFill>
                <a:latin typeface="Calibri"/>
                <a:ea typeface="Calibri"/>
                <a:cs typeface="Calibri"/>
                <a:sym typeface="Calibri"/>
              </a:rPr>
              <a:t>Overview: </a:t>
            </a:r>
            <a:endParaRPr/>
          </a:p>
        </p:txBody>
      </p:sp>
      <p:sp>
        <p:nvSpPr>
          <p:cNvPr id="128" name="Google Shape;128;p20"/>
          <p:cNvSpPr txBox="1"/>
          <p:nvPr/>
        </p:nvSpPr>
        <p:spPr>
          <a:xfrm>
            <a:off x="704800" y="1965275"/>
            <a:ext cx="11168700" cy="42483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IN" sz="1800">
                <a:solidFill>
                  <a:schemeClr val="dk1"/>
                </a:solidFill>
                <a:latin typeface="Calibri"/>
                <a:ea typeface="Calibri"/>
                <a:cs typeface="Calibri"/>
                <a:sym typeface="Calibri"/>
              </a:rPr>
              <a:t>Brief Description:</a:t>
            </a:r>
            <a:r>
              <a:rPr lang="en-IN" sz="1800">
                <a:solidFill>
                  <a:schemeClr val="dk1"/>
                </a:solidFill>
                <a:latin typeface="Calibri"/>
                <a:ea typeface="Calibri"/>
                <a:cs typeface="Calibri"/>
                <a:sym typeface="Calibri"/>
              </a:rPr>
              <a:t> This project utilizes Olympic data to analyze historical performance, participation, and medal distribution across various countries and sports. It employs HBase with a Sqoop pipeline for data import, AWS S3 Snowpipe for external staging, Azure Copy for additional external staging, and Power BI for data visualization.</a:t>
            </a:r>
            <a:endParaRPr sz="1800">
              <a:solidFill>
                <a:schemeClr val="dk1"/>
              </a:solidFill>
              <a:latin typeface="Calibri"/>
              <a:ea typeface="Calibri"/>
              <a:cs typeface="Calibri"/>
              <a:sym typeface="Calibri"/>
            </a:endParaRPr>
          </a:p>
          <a:p>
            <a:pPr indent="0" lvl="0" marL="0" marR="0" rtl="0" algn="l">
              <a:lnSpc>
                <a:spcPct val="200000"/>
              </a:lnSpc>
              <a:spcBef>
                <a:spcPts val="0"/>
              </a:spcBef>
              <a:spcAft>
                <a:spcPts val="0"/>
              </a:spcAft>
              <a:buNone/>
            </a:pPr>
            <a:r>
              <a:rPr b="1" lang="en-IN" sz="1800">
                <a:solidFill>
                  <a:schemeClr val="dk1"/>
                </a:solidFill>
                <a:latin typeface="Calibri"/>
                <a:ea typeface="Calibri"/>
                <a:cs typeface="Calibri"/>
                <a:sym typeface="Calibri"/>
              </a:rPr>
              <a:t>Business Problem:</a:t>
            </a:r>
            <a:r>
              <a:rPr lang="en-IN" sz="1800">
                <a:solidFill>
                  <a:schemeClr val="dk1"/>
                </a:solidFill>
                <a:latin typeface="Calibri"/>
                <a:ea typeface="Calibri"/>
                <a:cs typeface="Calibri"/>
                <a:sym typeface="Calibri"/>
              </a:rPr>
              <a:t>The business seeks insights into Olympic performance trends, country-wise medal distribution, and sport-specific achievements. The goal is to provide actionable insights to stakeholders, sponsors, and athletes to inform strategic decisions and investments.</a:t>
            </a:r>
            <a:endParaRPr sz="1800">
              <a:solidFill>
                <a:schemeClr val="dk1"/>
              </a:solidFill>
              <a:latin typeface="Calibri"/>
              <a:ea typeface="Calibri"/>
              <a:cs typeface="Calibri"/>
              <a:sym typeface="Calibri"/>
            </a:endParaRPr>
          </a:p>
          <a:p>
            <a:pPr indent="0" lvl="0" marL="0" marR="0" rtl="0" algn="l">
              <a:lnSpc>
                <a:spcPct val="200000"/>
              </a:lnSpc>
              <a:spcBef>
                <a:spcPts val="0"/>
              </a:spcBef>
              <a:spcAft>
                <a:spcPts val="0"/>
              </a:spcAft>
              <a:buNone/>
            </a:pPr>
            <a:r>
              <a:rPr b="1" lang="en-IN" sz="1800">
                <a:solidFill>
                  <a:schemeClr val="dk1"/>
                </a:solidFill>
                <a:latin typeface="Calibri"/>
                <a:ea typeface="Calibri"/>
                <a:cs typeface="Calibri"/>
                <a:sym typeface="Calibri"/>
              </a:rPr>
              <a:t>Solution Approach:</a:t>
            </a:r>
            <a:r>
              <a:rPr lang="en-IN" sz="1800">
                <a:solidFill>
                  <a:schemeClr val="dk1"/>
                </a:solidFill>
                <a:latin typeface="Calibri"/>
                <a:ea typeface="Calibri"/>
                <a:cs typeface="Calibri"/>
                <a:sym typeface="Calibri"/>
              </a:rPr>
              <a:t> 1. Data Collection 2. Data Storage 3.Data Staging 4. Data Integration 5. Data Analysis </a:t>
            </a:r>
            <a:endParaRPr sz="1800">
              <a:solidFill>
                <a:schemeClr val="dk1"/>
              </a:solidFill>
              <a:latin typeface="Calibri"/>
              <a:ea typeface="Calibri"/>
              <a:cs typeface="Calibri"/>
              <a:sym typeface="Calibri"/>
            </a:endParaRPr>
          </a:p>
          <a:p>
            <a:pPr indent="0" lvl="0" marL="0" marR="0" rtl="0" algn="l">
              <a:lnSpc>
                <a:spcPct val="200000"/>
              </a:lnSpc>
              <a:spcBef>
                <a:spcPts val="0"/>
              </a:spcBef>
              <a:spcAft>
                <a:spcPts val="0"/>
              </a:spcAft>
              <a:buNone/>
            </a:pPr>
            <a:r>
              <a:rPr lang="en-IN" sz="1800">
                <a:solidFill>
                  <a:schemeClr val="dk1"/>
                </a:solidFill>
                <a:latin typeface="Calibri"/>
                <a:ea typeface="Calibri"/>
                <a:cs typeface="Calibri"/>
                <a:sym typeface="Calibri"/>
              </a:rPr>
              <a:t>6. Insights Delivery</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1419318" y="1124979"/>
            <a:ext cx="7524600" cy="585000"/>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b="1" lang="en-IN" sz="3200">
                <a:latin typeface="Calibri"/>
                <a:ea typeface="Calibri"/>
                <a:cs typeface="Calibri"/>
                <a:sym typeface="Calibri"/>
              </a:rPr>
              <a:t>Tools and Technologies Used:</a:t>
            </a:r>
            <a:endParaRPr/>
          </a:p>
        </p:txBody>
      </p:sp>
      <p:sp>
        <p:nvSpPr>
          <p:cNvPr id="134" name="Google Shape;134;p21"/>
          <p:cNvSpPr/>
          <p:nvPr/>
        </p:nvSpPr>
        <p:spPr>
          <a:xfrm>
            <a:off x="1424092" y="2006675"/>
            <a:ext cx="2133600" cy="2099100"/>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Md</a:t>
            </a:r>
            <a:endParaRPr b="0" i="0" sz="1800" u="none" cap="none" strike="noStrike">
              <a:solidFill>
                <a:schemeClr val="lt1"/>
              </a:solidFill>
              <a:latin typeface="Helvetica Neue"/>
              <a:ea typeface="Helvetica Neue"/>
              <a:cs typeface="Helvetica Neue"/>
              <a:sym typeface="Helvetica Neue"/>
            </a:endParaRPr>
          </a:p>
        </p:txBody>
      </p:sp>
      <p:grpSp>
        <p:nvGrpSpPr>
          <p:cNvPr id="135" name="Google Shape;135;p21"/>
          <p:cNvGrpSpPr/>
          <p:nvPr/>
        </p:nvGrpSpPr>
        <p:grpSpPr>
          <a:xfrm>
            <a:off x="4114813" y="2006749"/>
            <a:ext cx="2133600" cy="2098964"/>
            <a:chOff x="3851566" y="2955637"/>
            <a:chExt cx="2133600" cy="2098964"/>
          </a:xfrm>
        </p:grpSpPr>
        <p:sp>
          <p:nvSpPr>
            <p:cNvPr id="136" name="Google Shape;136;p21"/>
            <p:cNvSpPr/>
            <p:nvPr/>
          </p:nvSpPr>
          <p:spPr>
            <a:xfrm>
              <a:off x="3851566" y="2955637"/>
              <a:ext cx="2133600" cy="2098964"/>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37" name="Google Shape;137;p21"/>
            <p:cNvSpPr txBox="1"/>
            <p:nvPr/>
          </p:nvSpPr>
          <p:spPr>
            <a:xfrm>
              <a:off x="4507599" y="3818996"/>
              <a:ext cx="1016184" cy="44334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b="1" i="0" lang="en-IN" sz="1600" u="none" cap="none" strike="noStrike">
                  <a:solidFill>
                    <a:schemeClr val="dk1"/>
                  </a:solidFill>
                  <a:latin typeface="Helvetica Neue"/>
                  <a:ea typeface="Helvetica Neue"/>
                  <a:cs typeface="Helvetica Neue"/>
                  <a:sym typeface="Helvetica Neue"/>
                </a:rPr>
                <a:t>Tool 2</a:t>
              </a:r>
              <a:endParaRPr/>
            </a:p>
          </p:txBody>
        </p:sp>
      </p:grpSp>
      <p:grpSp>
        <p:nvGrpSpPr>
          <p:cNvPr id="138" name="Google Shape;138;p21"/>
          <p:cNvGrpSpPr/>
          <p:nvPr/>
        </p:nvGrpSpPr>
        <p:grpSpPr>
          <a:xfrm>
            <a:off x="6814197" y="2006724"/>
            <a:ext cx="2133600" cy="2098964"/>
            <a:chOff x="6199912" y="2955637"/>
            <a:chExt cx="2133600" cy="2098964"/>
          </a:xfrm>
        </p:grpSpPr>
        <p:sp>
          <p:nvSpPr>
            <p:cNvPr id="139" name="Google Shape;139;p21"/>
            <p:cNvSpPr/>
            <p:nvPr/>
          </p:nvSpPr>
          <p:spPr>
            <a:xfrm>
              <a:off x="6199912" y="2955637"/>
              <a:ext cx="2133600" cy="2098964"/>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40" name="Google Shape;140;p21"/>
            <p:cNvSpPr txBox="1"/>
            <p:nvPr/>
          </p:nvSpPr>
          <p:spPr>
            <a:xfrm>
              <a:off x="6855945" y="3836314"/>
              <a:ext cx="1016184" cy="44334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b="1" i="0" lang="en-IN" sz="1600" u="none" cap="none" strike="noStrike">
                  <a:solidFill>
                    <a:schemeClr val="dk1"/>
                  </a:solidFill>
                  <a:latin typeface="Helvetica Neue"/>
                  <a:ea typeface="Helvetica Neue"/>
                  <a:cs typeface="Helvetica Neue"/>
                  <a:sym typeface="Helvetica Neue"/>
                </a:rPr>
                <a:t>Tool 3</a:t>
              </a:r>
              <a:endParaRPr/>
            </a:p>
          </p:txBody>
        </p:sp>
      </p:grpSp>
      <p:grpSp>
        <p:nvGrpSpPr>
          <p:cNvPr id="141" name="Google Shape;141;p21"/>
          <p:cNvGrpSpPr/>
          <p:nvPr/>
        </p:nvGrpSpPr>
        <p:grpSpPr>
          <a:xfrm>
            <a:off x="9513580" y="2006737"/>
            <a:ext cx="2133600" cy="2098964"/>
            <a:chOff x="8548258" y="2955637"/>
            <a:chExt cx="2133600" cy="2098964"/>
          </a:xfrm>
        </p:grpSpPr>
        <p:sp>
          <p:nvSpPr>
            <p:cNvPr id="142" name="Google Shape;142;p21"/>
            <p:cNvSpPr/>
            <p:nvPr/>
          </p:nvSpPr>
          <p:spPr>
            <a:xfrm>
              <a:off x="8548258" y="2955637"/>
              <a:ext cx="2133600" cy="2098964"/>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43" name="Google Shape;143;p21"/>
            <p:cNvSpPr txBox="1"/>
            <p:nvPr/>
          </p:nvSpPr>
          <p:spPr>
            <a:xfrm>
              <a:off x="9233966" y="3870565"/>
              <a:ext cx="1016184" cy="34020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b="1" i="0" lang="en-IN" sz="1600" u="none" cap="none" strike="noStrike">
                  <a:solidFill>
                    <a:schemeClr val="dk1"/>
                  </a:solidFill>
                  <a:latin typeface="Helvetica Neue"/>
                  <a:ea typeface="Helvetica Neue"/>
                  <a:cs typeface="Helvetica Neue"/>
                  <a:sym typeface="Helvetica Neue"/>
                </a:rPr>
                <a:t>Tool 4</a:t>
              </a:r>
              <a:endParaRPr/>
            </a:p>
          </p:txBody>
        </p:sp>
      </p:grpSp>
      <p:sp>
        <p:nvSpPr>
          <p:cNvPr id="144" name="Google Shape;144;p21"/>
          <p:cNvSpPr txBox="1"/>
          <p:nvPr/>
        </p:nvSpPr>
        <p:spPr>
          <a:xfrm>
            <a:off x="2635150" y="3353250"/>
            <a:ext cx="19800" cy="1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45" name="Google Shape;145;p21"/>
          <p:cNvPicPr preferRelativeResize="0"/>
          <p:nvPr/>
        </p:nvPicPr>
        <p:blipFill>
          <a:blip r:embed="rId3">
            <a:alphaModFix/>
          </a:blip>
          <a:stretch>
            <a:fillRect/>
          </a:stretch>
        </p:blipFill>
        <p:spPr>
          <a:xfrm>
            <a:off x="1419325" y="1984654"/>
            <a:ext cx="2143125" cy="2143125"/>
          </a:xfrm>
          <a:prstGeom prst="rect">
            <a:avLst/>
          </a:prstGeom>
          <a:noFill/>
          <a:ln cap="flat" cmpd="sng" w="12700">
            <a:solidFill>
              <a:schemeClr val="accent4"/>
            </a:solidFill>
            <a:prstDash val="solid"/>
            <a:miter lim="8000"/>
            <a:headEnd len="sm" w="sm" type="none"/>
            <a:tailEnd len="sm" w="sm" type="none"/>
          </a:ln>
        </p:spPr>
      </p:pic>
      <p:sp>
        <p:nvSpPr>
          <p:cNvPr id="146" name="Google Shape;146;p21"/>
          <p:cNvSpPr/>
          <p:nvPr/>
        </p:nvSpPr>
        <p:spPr>
          <a:xfrm>
            <a:off x="3046688" y="4402450"/>
            <a:ext cx="2133600" cy="2099100"/>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pic>
        <p:nvPicPr>
          <p:cNvPr id="147" name="Google Shape;147;p21"/>
          <p:cNvPicPr preferRelativeResize="0"/>
          <p:nvPr/>
        </p:nvPicPr>
        <p:blipFill>
          <a:blip r:embed="rId4">
            <a:alphaModFix/>
          </a:blip>
          <a:stretch>
            <a:fillRect/>
          </a:stretch>
        </p:blipFill>
        <p:spPr>
          <a:xfrm>
            <a:off x="4114825" y="2006750"/>
            <a:ext cx="2133600" cy="2098975"/>
          </a:xfrm>
          <a:prstGeom prst="rect">
            <a:avLst/>
          </a:prstGeom>
          <a:noFill/>
          <a:ln>
            <a:noFill/>
          </a:ln>
        </p:spPr>
      </p:pic>
      <p:pic>
        <p:nvPicPr>
          <p:cNvPr id="148" name="Google Shape;148;p21"/>
          <p:cNvPicPr preferRelativeResize="0"/>
          <p:nvPr/>
        </p:nvPicPr>
        <p:blipFill>
          <a:blip r:embed="rId5">
            <a:alphaModFix/>
          </a:blip>
          <a:stretch>
            <a:fillRect/>
          </a:stretch>
        </p:blipFill>
        <p:spPr>
          <a:xfrm>
            <a:off x="6814200" y="1984650"/>
            <a:ext cx="2133601" cy="2099100"/>
          </a:xfrm>
          <a:prstGeom prst="rect">
            <a:avLst/>
          </a:prstGeom>
          <a:noFill/>
          <a:ln>
            <a:noFill/>
          </a:ln>
        </p:spPr>
      </p:pic>
      <p:pic>
        <p:nvPicPr>
          <p:cNvPr id="149" name="Google Shape;149;p21"/>
          <p:cNvPicPr preferRelativeResize="0"/>
          <p:nvPr/>
        </p:nvPicPr>
        <p:blipFill>
          <a:blip r:embed="rId6">
            <a:alphaModFix/>
          </a:blip>
          <a:stretch>
            <a:fillRect/>
          </a:stretch>
        </p:blipFill>
        <p:spPr>
          <a:xfrm>
            <a:off x="9513575" y="1984775"/>
            <a:ext cx="2143125" cy="2098975"/>
          </a:xfrm>
          <a:prstGeom prst="rect">
            <a:avLst/>
          </a:prstGeom>
          <a:noFill/>
          <a:ln>
            <a:noFill/>
          </a:ln>
        </p:spPr>
      </p:pic>
      <p:sp>
        <p:nvSpPr>
          <p:cNvPr id="150" name="Google Shape;150;p21"/>
          <p:cNvSpPr/>
          <p:nvPr/>
        </p:nvSpPr>
        <p:spPr>
          <a:xfrm>
            <a:off x="6519363" y="4402450"/>
            <a:ext cx="2133600" cy="2099100"/>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pic>
        <p:nvPicPr>
          <p:cNvPr id="151" name="Google Shape;151;p21"/>
          <p:cNvPicPr preferRelativeResize="0"/>
          <p:nvPr/>
        </p:nvPicPr>
        <p:blipFill>
          <a:blip r:embed="rId7">
            <a:alphaModFix/>
          </a:blip>
          <a:stretch>
            <a:fillRect/>
          </a:stretch>
        </p:blipFill>
        <p:spPr>
          <a:xfrm>
            <a:off x="3046700" y="4402475"/>
            <a:ext cx="2133600" cy="2098975"/>
          </a:xfrm>
          <a:prstGeom prst="rect">
            <a:avLst/>
          </a:prstGeom>
          <a:noFill/>
          <a:ln cap="flat" cmpd="sng" w="12700">
            <a:solidFill>
              <a:schemeClr val="accent4"/>
            </a:solidFill>
            <a:prstDash val="solid"/>
            <a:miter lim="8000"/>
            <a:headEnd len="sm" w="sm" type="none"/>
            <a:tailEnd len="sm" w="sm" type="none"/>
          </a:ln>
        </p:spPr>
      </p:pic>
      <p:pic>
        <p:nvPicPr>
          <p:cNvPr id="152" name="Google Shape;152;p21"/>
          <p:cNvPicPr preferRelativeResize="0"/>
          <p:nvPr/>
        </p:nvPicPr>
        <p:blipFill>
          <a:blip r:embed="rId8">
            <a:alphaModFix/>
          </a:blip>
          <a:stretch>
            <a:fillRect/>
          </a:stretch>
        </p:blipFill>
        <p:spPr>
          <a:xfrm>
            <a:off x="6490975" y="4402450"/>
            <a:ext cx="2190400" cy="2098975"/>
          </a:xfrm>
          <a:prstGeom prst="rect">
            <a:avLst/>
          </a:prstGeom>
          <a:noFill/>
          <a:ln cap="flat" cmpd="sng" w="12700">
            <a:solidFill>
              <a:schemeClr val="accent4"/>
            </a:solidFill>
            <a:prstDash val="solid"/>
            <a:miter lim="8000"/>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1946378" y="1325500"/>
            <a:ext cx="10500600" cy="769500"/>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lang="en-IN">
                <a:latin typeface="Times New Roman"/>
                <a:ea typeface="Times New Roman"/>
                <a:cs typeface="Times New Roman"/>
                <a:sym typeface="Times New Roman"/>
              </a:rPr>
              <a:t>DE SOLUTION ARCHITECTURE</a:t>
            </a:r>
            <a:endParaRPr>
              <a:latin typeface="Times New Roman"/>
              <a:ea typeface="Times New Roman"/>
              <a:cs typeface="Times New Roman"/>
              <a:sym typeface="Times New Roman"/>
            </a:endParaRPr>
          </a:p>
        </p:txBody>
      </p:sp>
      <p:pic>
        <p:nvPicPr>
          <p:cNvPr id="158" name="Google Shape;158;p22"/>
          <p:cNvPicPr preferRelativeResize="0"/>
          <p:nvPr/>
        </p:nvPicPr>
        <p:blipFill rotWithShape="1">
          <a:blip r:embed="rId3">
            <a:alphaModFix/>
          </a:blip>
          <a:srcRect b="13433" l="27328" r="5674" t="35585"/>
          <a:stretch/>
        </p:blipFill>
        <p:spPr>
          <a:xfrm>
            <a:off x="1827775" y="2207800"/>
            <a:ext cx="9209299" cy="4212751"/>
          </a:xfrm>
          <a:prstGeom prst="rect">
            <a:avLst/>
          </a:prstGeom>
          <a:noFill/>
          <a:ln cap="flat" cmpd="sng" w="9525">
            <a:solidFill>
              <a:schemeClr val="lt1"/>
            </a:solidFill>
            <a:prstDash val="solid"/>
            <a:round/>
            <a:headEnd len="sm" w="sm" type="none"/>
            <a:tailEnd len="sm" w="sm" type="none"/>
          </a:ln>
        </p:spPr>
      </p:pic>
      <p:pic>
        <p:nvPicPr>
          <p:cNvPr id="159" name="Google Shape;159;p22"/>
          <p:cNvPicPr preferRelativeResize="0"/>
          <p:nvPr/>
        </p:nvPicPr>
        <p:blipFill>
          <a:blip r:embed="rId4">
            <a:alphaModFix/>
          </a:blip>
          <a:stretch>
            <a:fillRect/>
          </a:stretch>
        </p:blipFill>
        <p:spPr>
          <a:xfrm>
            <a:off x="2089675" y="5112875"/>
            <a:ext cx="1536250" cy="985675"/>
          </a:xfrm>
          <a:prstGeom prst="rect">
            <a:avLst/>
          </a:prstGeom>
          <a:noFill/>
          <a:ln>
            <a:noFill/>
          </a:ln>
        </p:spPr>
      </p:pic>
      <p:pic>
        <p:nvPicPr>
          <p:cNvPr id="160" name="Google Shape;160;p22"/>
          <p:cNvPicPr preferRelativeResize="0"/>
          <p:nvPr/>
        </p:nvPicPr>
        <p:blipFill rotWithShape="1">
          <a:blip r:embed="rId5">
            <a:alphaModFix/>
          </a:blip>
          <a:srcRect b="32309" l="50645" r="42417" t="54556"/>
          <a:stretch/>
        </p:blipFill>
        <p:spPr>
          <a:xfrm>
            <a:off x="4639387" y="4138550"/>
            <a:ext cx="1111824" cy="985676"/>
          </a:xfrm>
          <a:prstGeom prst="rect">
            <a:avLst/>
          </a:prstGeom>
          <a:noFill/>
          <a:ln>
            <a:noFill/>
          </a:ln>
        </p:spPr>
      </p:pic>
      <p:pic>
        <p:nvPicPr>
          <p:cNvPr id="161" name="Google Shape;161;p22"/>
          <p:cNvPicPr preferRelativeResize="0"/>
          <p:nvPr/>
        </p:nvPicPr>
        <p:blipFill>
          <a:blip r:embed="rId6">
            <a:alphaModFix/>
          </a:blip>
          <a:stretch>
            <a:fillRect/>
          </a:stretch>
        </p:blipFill>
        <p:spPr>
          <a:xfrm>
            <a:off x="6739550" y="4971375"/>
            <a:ext cx="1835425" cy="1073775"/>
          </a:xfrm>
          <a:prstGeom prst="rect">
            <a:avLst/>
          </a:prstGeom>
          <a:noFill/>
          <a:ln>
            <a:noFill/>
          </a:ln>
        </p:spPr>
      </p:pic>
      <p:cxnSp>
        <p:nvCxnSpPr>
          <p:cNvPr id="162" name="Google Shape;162;p22"/>
          <p:cNvCxnSpPr/>
          <p:nvPr/>
        </p:nvCxnSpPr>
        <p:spPr>
          <a:xfrm>
            <a:off x="6004900" y="3837600"/>
            <a:ext cx="469500" cy="15876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22"/>
          <p:cNvCxnSpPr/>
          <p:nvPr/>
        </p:nvCxnSpPr>
        <p:spPr>
          <a:xfrm flipH="1" rot="10800000">
            <a:off x="5949675" y="4748600"/>
            <a:ext cx="566100" cy="635100"/>
          </a:xfrm>
          <a:prstGeom prst="straightConnector1">
            <a:avLst/>
          </a:prstGeom>
          <a:noFill/>
          <a:ln cap="flat" cmpd="sng" w="9525">
            <a:solidFill>
              <a:schemeClr val="dk2"/>
            </a:solidFill>
            <a:prstDash val="solid"/>
            <a:round/>
            <a:headEnd len="med" w="med" type="none"/>
            <a:tailEnd len="med" w="med" type="triangle"/>
          </a:ln>
        </p:spPr>
      </p:cxnSp>
      <p:pic>
        <p:nvPicPr>
          <p:cNvPr id="164" name="Google Shape;164;p22"/>
          <p:cNvPicPr preferRelativeResize="0"/>
          <p:nvPr/>
        </p:nvPicPr>
        <p:blipFill rotWithShape="1">
          <a:blip r:embed="rId7">
            <a:alphaModFix/>
          </a:blip>
          <a:srcRect b="34335" l="49693" r="42005" t="52848"/>
          <a:stretch/>
        </p:blipFill>
        <p:spPr>
          <a:xfrm>
            <a:off x="4689250" y="5166274"/>
            <a:ext cx="1012099" cy="878874"/>
          </a:xfrm>
          <a:prstGeom prst="rect">
            <a:avLst/>
          </a:prstGeom>
          <a:noFill/>
          <a:ln>
            <a:noFill/>
          </a:ln>
        </p:spPr>
      </p:pic>
      <p:sp>
        <p:nvSpPr>
          <p:cNvPr id="165" name="Google Shape;165;p22"/>
          <p:cNvSpPr txBox="1"/>
          <p:nvPr/>
        </p:nvSpPr>
        <p:spPr>
          <a:xfrm>
            <a:off x="3819575" y="3437700"/>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Helvetica Neue"/>
                <a:ea typeface="Helvetica Neue"/>
                <a:cs typeface="Helvetica Neue"/>
                <a:sym typeface="Helvetica Neue"/>
              </a:rPr>
              <a:t>P1</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6" name="Google Shape;166;p22"/>
          <p:cNvSpPr txBox="1"/>
          <p:nvPr/>
        </p:nvSpPr>
        <p:spPr>
          <a:xfrm>
            <a:off x="5956600" y="3437550"/>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Helvetica Neue"/>
                <a:ea typeface="Helvetica Neue"/>
                <a:cs typeface="Helvetica Neue"/>
                <a:sym typeface="Helvetica Neue"/>
              </a:rPr>
              <a:t>P1</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7" name="Google Shape;167;p22"/>
          <p:cNvSpPr txBox="1"/>
          <p:nvPr/>
        </p:nvSpPr>
        <p:spPr>
          <a:xfrm>
            <a:off x="8773525" y="3339350"/>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solidFill>
                  <a:schemeClr val="lt1"/>
                </a:solidFill>
                <a:latin typeface="Helvetica Neue"/>
                <a:ea typeface="Helvetica Neue"/>
                <a:cs typeface="Helvetica Neue"/>
                <a:sym typeface="Helvetica Neue"/>
              </a:rPr>
              <a:t>P1</a:t>
            </a:r>
            <a:endParaRPr>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lt1"/>
              </a:solidFill>
              <a:latin typeface="Helvetica Neue"/>
              <a:ea typeface="Helvetica Neue"/>
              <a:cs typeface="Helvetica Neue"/>
              <a:sym typeface="Helvetica Neue"/>
            </a:endParaRPr>
          </a:p>
        </p:txBody>
      </p:sp>
      <p:sp>
        <p:nvSpPr>
          <p:cNvPr id="168" name="Google Shape;168;p22"/>
          <p:cNvSpPr txBox="1"/>
          <p:nvPr/>
        </p:nvSpPr>
        <p:spPr>
          <a:xfrm>
            <a:off x="3819575" y="3739250"/>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Helvetica Neue"/>
                <a:ea typeface="Helvetica Neue"/>
                <a:cs typeface="Helvetica Neue"/>
                <a:sym typeface="Helvetica Neue"/>
              </a:rPr>
              <a:t>P2</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69" name="Google Shape;169;p22"/>
          <p:cNvSpPr txBox="1"/>
          <p:nvPr/>
        </p:nvSpPr>
        <p:spPr>
          <a:xfrm>
            <a:off x="3849600" y="4866200"/>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Helvetica Neue"/>
                <a:ea typeface="Helvetica Neue"/>
                <a:cs typeface="Helvetica Neue"/>
                <a:sym typeface="Helvetica Neue"/>
              </a:rPr>
              <a:t>P4</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0" name="Google Shape;170;p22"/>
          <p:cNvSpPr txBox="1"/>
          <p:nvPr/>
        </p:nvSpPr>
        <p:spPr>
          <a:xfrm>
            <a:off x="3819575" y="4114225"/>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Helvetica Neue"/>
                <a:ea typeface="Helvetica Neue"/>
                <a:cs typeface="Helvetica Neue"/>
                <a:sym typeface="Helvetica Neue"/>
              </a:rPr>
              <a:t>P3</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1" name="Google Shape;171;p22"/>
          <p:cNvSpPr txBox="1"/>
          <p:nvPr/>
        </p:nvSpPr>
        <p:spPr>
          <a:xfrm>
            <a:off x="6004900" y="3837600"/>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Helvetica Neue"/>
                <a:ea typeface="Helvetica Neue"/>
                <a:cs typeface="Helvetica Neue"/>
                <a:sym typeface="Helvetica Neue"/>
              </a:rPr>
              <a:t>P2</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2" name="Google Shape;172;p22"/>
          <p:cNvSpPr txBox="1"/>
          <p:nvPr/>
        </p:nvSpPr>
        <p:spPr>
          <a:xfrm>
            <a:off x="6149375" y="4293100"/>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Helvetica Neue"/>
                <a:ea typeface="Helvetica Neue"/>
                <a:cs typeface="Helvetica Neue"/>
                <a:sym typeface="Helvetica Neue"/>
              </a:rPr>
              <a:t>P3</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3" name="Google Shape;173;p22"/>
          <p:cNvSpPr txBox="1"/>
          <p:nvPr/>
        </p:nvSpPr>
        <p:spPr>
          <a:xfrm>
            <a:off x="5974888" y="5024775"/>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Helvetica Neue"/>
                <a:ea typeface="Helvetica Neue"/>
                <a:cs typeface="Helvetica Neue"/>
                <a:sym typeface="Helvetica Neue"/>
              </a:rPr>
              <a:t>P4</a:t>
            </a:r>
            <a:endParaRPr>
              <a:latin typeface="Helvetica Neue"/>
              <a:ea typeface="Helvetica Neue"/>
              <a:cs typeface="Helvetica Neue"/>
              <a:sym typeface="Helvetica Neue"/>
            </a:endParaRPr>
          </a:p>
        </p:txBody>
      </p:sp>
      <p:sp>
        <p:nvSpPr>
          <p:cNvPr id="174" name="Google Shape;174;p22"/>
          <p:cNvSpPr txBox="1"/>
          <p:nvPr/>
        </p:nvSpPr>
        <p:spPr>
          <a:xfrm>
            <a:off x="8773525" y="4114225"/>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solidFill>
                  <a:schemeClr val="lt1"/>
                </a:solidFill>
                <a:latin typeface="Helvetica Neue"/>
                <a:ea typeface="Helvetica Neue"/>
                <a:cs typeface="Helvetica Neue"/>
                <a:sym typeface="Helvetica Neue"/>
              </a:rPr>
              <a:t>P2</a:t>
            </a:r>
            <a:endParaRPr>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lt1"/>
              </a:solidFill>
              <a:latin typeface="Helvetica Neue"/>
              <a:ea typeface="Helvetica Neue"/>
              <a:cs typeface="Helvetica Neue"/>
              <a:sym typeface="Helvetica Neue"/>
            </a:endParaRPr>
          </a:p>
        </p:txBody>
      </p:sp>
      <p:sp>
        <p:nvSpPr>
          <p:cNvPr id="175" name="Google Shape;175;p22"/>
          <p:cNvSpPr txBox="1"/>
          <p:nvPr/>
        </p:nvSpPr>
        <p:spPr>
          <a:xfrm>
            <a:off x="8773525" y="5361713"/>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solidFill>
                  <a:schemeClr val="lt1"/>
                </a:solidFill>
                <a:latin typeface="Helvetica Neue"/>
                <a:ea typeface="Helvetica Neue"/>
                <a:cs typeface="Helvetica Neue"/>
                <a:sym typeface="Helvetica Neue"/>
              </a:rPr>
              <a:t>P3</a:t>
            </a:r>
            <a:endParaRPr>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lt1"/>
              </a:solidFill>
              <a:latin typeface="Helvetica Neue"/>
              <a:ea typeface="Helvetica Neue"/>
              <a:cs typeface="Helvetica Neue"/>
              <a:sym typeface="Helvetica Neue"/>
            </a:endParaRPr>
          </a:p>
        </p:txBody>
      </p:sp>
      <p:sp>
        <p:nvSpPr>
          <p:cNvPr id="176" name="Google Shape;176;p22"/>
          <p:cNvSpPr txBox="1"/>
          <p:nvPr/>
        </p:nvSpPr>
        <p:spPr>
          <a:xfrm>
            <a:off x="8773525" y="5761613"/>
            <a:ext cx="566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solidFill>
                  <a:schemeClr val="lt1"/>
                </a:solidFill>
                <a:latin typeface="Helvetica Neue"/>
                <a:ea typeface="Helvetica Neue"/>
                <a:cs typeface="Helvetica Neue"/>
                <a:sym typeface="Helvetica Neue"/>
              </a:rPr>
              <a:t>P4</a:t>
            </a:r>
            <a:endParaRPr>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lt1"/>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1928075" y="677425"/>
            <a:ext cx="983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Azure BLOB to Snowflake Pipeline</a:t>
            </a:r>
            <a:endParaRPr/>
          </a:p>
        </p:txBody>
      </p:sp>
      <p:pic>
        <p:nvPicPr>
          <p:cNvPr id="182" name="Google Shape;182;p23"/>
          <p:cNvPicPr preferRelativeResize="0"/>
          <p:nvPr/>
        </p:nvPicPr>
        <p:blipFill rotWithShape="1">
          <a:blip r:embed="rId3">
            <a:alphaModFix/>
          </a:blip>
          <a:srcRect b="8705" l="25648" r="4485" t="40654"/>
          <a:stretch/>
        </p:blipFill>
        <p:spPr>
          <a:xfrm>
            <a:off x="2157375" y="2003125"/>
            <a:ext cx="9157176" cy="4173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b="40372" l="0" r="5311" t="12617"/>
          <a:stretch/>
        </p:blipFill>
        <p:spPr>
          <a:xfrm>
            <a:off x="2667500" y="817425"/>
            <a:ext cx="8477851" cy="2368850"/>
          </a:xfrm>
          <a:prstGeom prst="rect">
            <a:avLst/>
          </a:prstGeom>
          <a:noFill/>
          <a:ln>
            <a:noFill/>
          </a:ln>
        </p:spPr>
      </p:pic>
      <p:pic>
        <p:nvPicPr>
          <p:cNvPr id="188" name="Google Shape;188;p24"/>
          <p:cNvPicPr preferRelativeResize="0"/>
          <p:nvPr/>
        </p:nvPicPr>
        <p:blipFill>
          <a:blip r:embed="rId4">
            <a:alphaModFix/>
          </a:blip>
          <a:stretch>
            <a:fillRect/>
          </a:stretch>
        </p:blipFill>
        <p:spPr>
          <a:xfrm>
            <a:off x="347100" y="3688850"/>
            <a:ext cx="10798250" cy="2871875"/>
          </a:xfrm>
          <a:prstGeom prst="rect">
            <a:avLst/>
          </a:prstGeom>
          <a:noFill/>
          <a:ln>
            <a:noFill/>
          </a:ln>
        </p:spPr>
      </p:pic>
      <p:sp>
        <p:nvSpPr>
          <p:cNvPr id="189" name="Google Shape;189;p24"/>
          <p:cNvSpPr txBox="1"/>
          <p:nvPr/>
        </p:nvSpPr>
        <p:spPr>
          <a:xfrm>
            <a:off x="347100" y="1219525"/>
            <a:ext cx="8422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IN">
                <a:latin typeface="Helvetica Neue"/>
                <a:ea typeface="Helvetica Neue"/>
                <a:cs typeface="Helvetica Neue"/>
                <a:sym typeface="Helvetica Neue"/>
              </a:rPr>
              <a:t>Azure Data input– </a:t>
            </a:r>
            <a:endParaRPr b="1">
              <a:latin typeface="Helvetica Neue"/>
              <a:ea typeface="Helvetica Neue"/>
              <a:cs typeface="Helvetica Neue"/>
              <a:sym typeface="Helvetica Neue"/>
            </a:endParaRPr>
          </a:p>
        </p:txBody>
      </p:sp>
      <p:sp>
        <p:nvSpPr>
          <p:cNvPr id="190" name="Google Shape;190;p24"/>
          <p:cNvSpPr txBox="1"/>
          <p:nvPr/>
        </p:nvSpPr>
        <p:spPr>
          <a:xfrm>
            <a:off x="347100" y="3288650"/>
            <a:ext cx="84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a:latin typeface="Helvetica Neue"/>
                <a:ea typeface="Helvetica Neue"/>
                <a:cs typeface="Helvetica Neue"/>
                <a:sym typeface="Helvetica Neue"/>
              </a:rPr>
              <a:t>External Stage &amp;  Copy Into Pipeline –</a:t>
            </a:r>
            <a:endParaRPr b="1">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2093725" y="677425"/>
            <a:ext cx="983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AWS S3 to Snowflake Pipeline</a:t>
            </a:r>
            <a:endParaRPr/>
          </a:p>
        </p:txBody>
      </p:sp>
      <p:pic>
        <p:nvPicPr>
          <p:cNvPr id="196" name="Google Shape;196;p25"/>
          <p:cNvPicPr preferRelativeResize="0"/>
          <p:nvPr/>
        </p:nvPicPr>
        <p:blipFill rotWithShape="1">
          <a:blip r:embed="rId3">
            <a:alphaModFix/>
          </a:blip>
          <a:srcRect b="8705" l="25648" r="4485" t="40654"/>
          <a:stretch/>
        </p:blipFill>
        <p:spPr>
          <a:xfrm>
            <a:off x="2157375" y="2003125"/>
            <a:ext cx="9157176" cy="4173701"/>
          </a:xfrm>
          <a:prstGeom prst="rect">
            <a:avLst/>
          </a:prstGeom>
          <a:noFill/>
          <a:ln>
            <a:noFill/>
          </a:ln>
        </p:spPr>
      </p:pic>
      <p:pic>
        <p:nvPicPr>
          <p:cNvPr id="197" name="Google Shape;197;p25"/>
          <p:cNvPicPr preferRelativeResize="0"/>
          <p:nvPr/>
        </p:nvPicPr>
        <p:blipFill>
          <a:blip r:embed="rId4">
            <a:alphaModFix/>
          </a:blip>
          <a:stretch>
            <a:fillRect/>
          </a:stretch>
        </p:blipFill>
        <p:spPr>
          <a:xfrm>
            <a:off x="2213925" y="4008525"/>
            <a:ext cx="1536250" cy="985675"/>
          </a:xfrm>
          <a:prstGeom prst="rect">
            <a:avLst/>
          </a:prstGeom>
          <a:noFill/>
          <a:ln>
            <a:noFill/>
          </a:ln>
        </p:spPr>
      </p:pic>
      <p:pic>
        <p:nvPicPr>
          <p:cNvPr id="198" name="Google Shape;198;p25"/>
          <p:cNvPicPr preferRelativeResize="0"/>
          <p:nvPr/>
        </p:nvPicPr>
        <p:blipFill>
          <a:blip r:embed="rId5">
            <a:alphaModFix/>
          </a:blip>
          <a:stretch>
            <a:fillRect/>
          </a:stretch>
        </p:blipFill>
        <p:spPr>
          <a:xfrm>
            <a:off x="4698075" y="4613600"/>
            <a:ext cx="1435650" cy="710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6"/>
          <p:cNvPicPr preferRelativeResize="0"/>
          <p:nvPr/>
        </p:nvPicPr>
        <p:blipFill>
          <a:blip r:embed="rId3">
            <a:alphaModFix/>
          </a:blip>
          <a:stretch>
            <a:fillRect/>
          </a:stretch>
        </p:blipFill>
        <p:spPr>
          <a:xfrm>
            <a:off x="785750" y="1705300"/>
            <a:ext cx="8953500" cy="2114550"/>
          </a:xfrm>
          <a:prstGeom prst="rect">
            <a:avLst/>
          </a:prstGeom>
          <a:noFill/>
          <a:ln>
            <a:noFill/>
          </a:ln>
        </p:spPr>
      </p:pic>
      <p:pic>
        <p:nvPicPr>
          <p:cNvPr id="204" name="Google Shape;204;p26"/>
          <p:cNvPicPr preferRelativeResize="0"/>
          <p:nvPr/>
        </p:nvPicPr>
        <p:blipFill>
          <a:blip r:embed="rId4">
            <a:alphaModFix/>
          </a:blip>
          <a:stretch>
            <a:fillRect/>
          </a:stretch>
        </p:blipFill>
        <p:spPr>
          <a:xfrm>
            <a:off x="854138" y="4668350"/>
            <a:ext cx="6886575" cy="1352550"/>
          </a:xfrm>
          <a:prstGeom prst="rect">
            <a:avLst/>
          </a:prstGeom>
          <a:noFill/>
          <a:ln>
            <a:noFill/>
          </a:ln>
        </p:spPr>
      </p:pic>
      <p:sp>
        <p:nvSpPr>
          <p:cNvPr id="205" name="Google Shape;205;p26"/>
          <p:cNvSpPr txBox="1"/>
          <p:nvPr/>
        </p:nvSpPr>
        <p:spPr>
          <a:xfrm>
            <a:off x="716300" y="1073300"/>
            <a:ext cx="818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latin typeface="Helvetica Neue"/>
                <a:ea typeface="Helvetica Neue"/>
                <a:cs typeface="Helvetica Neue"/>
                <a:sym typeface="Helvetica Neue"/>
              </a:rPr>
              <a:t> Creating Storage Integration &amp; External Stage for Aws Bucket</a:t>
            </a:r>
            <a:endParaRPr b="1" sz="1600">
              <a:latin typeface="Helvetica Neue"/>
              <a:ea typeface="Helvetica Neue"/>
              <a:cs typeface="Helvetica Neue"/>
              <a:sym typeface="Helvetica Neue"/>
            </a:endParaRPr>
          </a:p>
        </p:txBody>
      </p:sp>
      <p:sp>
        <p:nvSpPr>
          <p:cNvPr id="206" name="Google Shape;206;p26"/>
          <p:cNvSpPr txBox="1"/>
          <p:nvPr/>
        </p:nvSpPr>
        <p:spPr>
          <a:xfrm>
            <a:off x="785750" y="4124075"/>
            <a:ext cx="827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latin typeface="Helvetica Neue"/>
                <a:ea typeface="Helvetica Neue"/>
                <a:cs typeface="Helvetica Neue"/>
                <a:sym typeface="Helvetica Neue"/>
              </a:rPr>
              <a:t>Creating Snowpipe for importing from stage </a:t>
            </a:r>
            <a:endParaRPr b="1" sz="1600">
              <a:latin typeface="Helvetica Neue"/>
              <a:ea typeface="Helvetica Neue"/>
              <a:cs typeface="Helvetica Neue"/>
              <a:sym typeface="Helvetica Neue"/>
            </a:endParaRPr>
          </a:p>
        </p:txBody>
      </p:sp>
      <p:pic>
        <p:nvPicPr>
          <p:cNvPr id="207" name="Google Shape;207;p26"/>
          <p:cNvPicPr preferRelativeResize="0"/>
          <p:nvPr/>
        </p:nvPicPr>
        <p:blipFill>
          <a:blip r:embed="rId5">
            <a:alphaModFix/>
          </a:blip>
          <a:stretch>
            <a:fillRect/>
          </a:stretch>
        </p:blipFill>
        <p:spPr>
          <a:xfrm>
            <a:off x="9739238" y="0"/>
            <a:ext cx="2466975" cy="1905000"/>
          </a:xfrm>
          <a:prstGeom prst="rect">
            <a:avLst/>
          </a:prstGeom>
          <a:noFill/>
          <a:ln>
            <a:noFill/>
          </a:ln>
        </p:spPr>
      </p:pic>
      <p:pic>
        <p:nvPicPr>
          <p:cNvPr id="208" name="Google Shape;208;p26"/>
          <p:cNvPicPr preferRelativeResize="0"/>
          <p:nvPr/>
        </p:nvPicPr>
        <p:blipFill>
          <a:blip r:embed="rId6">
            <a:alphaModFix/>
          </a:blip>
          <a:stretch>
            <a:fillRect/>
          </a:stretch>
        </p:blipFill>
        <p:spPr>
          <a:xfrm>
            <a:off x="9898763" y="5391150"/>
            <a:ext cx="2147950" cy="15930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